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264" r:id="rId3"/>
    <p:sldId id="266" r:id="rId4"/>
    <p:sldId id="267" r:id="rId5"/>
    <p:sldId id="270" r:id="rId6"/>
    <p:sldId id="268" r:id="rId7"/>
    <p:sldId id="261" r:id="rId8"/>
    <p:sldId id="269" r:id="rId9"/>
    <p:sldId id="271" r:id="rId10"/>
    <p:sldId id="265" r:id="rId11"/>
    <p:sldId id="263" r:id="rId12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1B64"/>
    <a:srgbClr val="682079"/>
    <a:srgbClr val="9A3FFF"/>
    <a:srgbClr val="9933FF"/>
    <a:srgbClr val="4A0D63"/>
    <a:srgbClr val="000000"/>
    <a:srgbClr val="FFFFFF"/>
    <a:srgbClr val="FEFFFF"/>
    <a:srgbClr val="F8F9FA"/>
    <a:srgbClr val="FF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736CF3-3660-4C99-810E-05A9D6121F9C}" v="264" dt="2024-10-14T15:36:07.7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915"/>
    <p:restoredTop sz="89437" autoAdjust="0"/>
  </p:normalViewPr>
  <p:slideViewPr>
    <p:cSldViewPr snapToGrid="0">
      <p:cViewPr varScale="1">
        <p:scale>
          <a:sx n="147" d="100"/>
          <a:sy n="147" d="100"/>
        </p:scale>
        <p:origin x="398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 Lizana Atienza" userId="1b0c615c-cb86-4a0e-b0e8-89a89bc5c0da" providerId="ADAL" clId="{0F736CF3-3660-4C99-810E-05A9D6121F9C}"/>
    <pc:docChg chg="undo custSel addSld delSld modSld sldOrd modMainMaster">
      <pc:chgData name="Mar Lizana Atienza" userId="1b0c615c-cb86-4a0e-b0e8-89a89bc5c0da" providerId="ADAL" clId="{0F736CF3-3660-4C99-810E-05A9D6121F9C}" dt="2024-10-14T15:36:07.794" v="665"/>
      <pc:docMkLst>
        <pc:docMk/>
      </pc:docMkLst>
      <pc:sldChg chg="addSp modSp new mod chgLayout">
        <pc:chgData name="Mar Lizana Atienza" userId="1b0c615c-cb86-4a0e-b0e8-89a89bc5c0da" providerId="ADAL" clId="{0F736CF3-3660-4C99-810E-05A9D6121F9C}" dt="2024-10-12T07:13:05.828" v="197" actId="700"/>
        <pc:sldMkLst>
          <pc:docMk/>
          <pc:sldMk cId="3621729822" sldId="256"/>
        </pc:sldMkLst>
        <pc:spChg chg="add mod">
          <ac:chgData name="Mar Lizana Atienza" userId="1b0c615c-cb86-4a0e-b0e8-89a89bc5c0da" providerId="ADAL" clId="{0F736CF3-3660-4C99-810E-05A9D6121F9C}" dt="2024-10-12T07:13:05.828" v="197" actId="700"/>
          <ac:spMkLst>
            <pc:docMk/>
            <pc:sldMk cId="3621729822" sldId="256"/>
            <ac:spMk id="2" creationId="{6DF8ABEC-DBD9-19AB-4D19-616AB951A67A}"/>
          </ac:spMkLst>
        </pc:spChg>
        <pc:spChg chg="add mod">
          <ac:chgData name="Mar Lizana Atienza" userId="1b0c615c-cb86-4a0e-b0e8-89a89bc5c0da" providerId="ADAL" clId="{0F736CF3-3660-4C99-810E-05A9D6121F9C}" dt="2024-10-12T07:13:05.828" v="197" actId="700"/>
          <ac:spMkLst>
            <pc:docMk/>
            <pc:sldMk cId="3621729822" sldId="256"/>
            <ac:spMk id="3" creationId="{E5CFA098-7477-0B5A-8463-8251E1A64C9D}"/>
          </ac:spMkLst>
        </pc:spChg>
      </pc:sldChg>
      <pc:sldChg chg="new del">
        <pc:chgData name="Mar Lizana Atienza" userId="1b0c615c-cb86-4a0e-b0e8-89a89bc5c0da" providerId="ADAL" clId="{0F736CF3-3660-4C99-810E-05A9D6121F9C}" dt="2024-10-13T15:04:27.417" v="650" actId="47"/>
        <pc:sldMkLst>
          <pc:docMk/>
          <pc:sldMk cId="97782560" sldId="257"/>
        </pc:sldMkLst>
      </pc:sldChg>
      <pc:sldChg chg="modSp new del mod">
        <pc:chgData name="Mar Lizana Atienza" userId="1b0c615c-cb86-4a0e-b0e8-89a89bc5c0da" providerId="ADAL" clId="{0F736CF3-3660-4C99-810E-05A9D6121F9C}" dt="2024-10-13T15:01:57.858" v="625" actId="47"/>
        <pc:sldMkLst>
          <pc:docMk/>
          <pc:sldMk cId="1435536619" sldId="257"/>
        </pc:sldMkLst>
        <pc:spChg chg="mod">
          <ac:chgData name="Mar Lizana Atienza" userId="1b0c615c-cb86-4a0e-b0e8-89a89bc5c0da" providerId="ADAL" clId="{0F736CF3-3660-4C99-810E-05A9D6121F9C}" dt="2024-10-12T07:07:07.784" v="167" actId="20577"/>
          <ac:spMkLst>
            <pc:docMk/>
            <pc:sldMk cId="1435536619" sldId="257"/>
            <ac:spMk id="2" creationId="{08C83108-D295-D54E-3B68-8FBFF55DBACC}"/>
          </ac:spMkLst>
        </pc:spChg>
      </pc:sldChg>
      <pc:sldChg chg="addSp delSp modSp new del mod modClrScheme chgLayout">
        <pc:chgData name="Mar Lizana Atienza" userId="1b0c615c-cb86-4a0e-b0e8-89a89bc5c0da" providerId="ADAL" clId="{0F736CF3-3660-4C99-810E-05A9D6121F9C}" dt="2024-10-13T15:01:55.172" v="623" actId="47"/>
        <pc:sldMkLst>
          <pc:docMk/>
          <pc:sldMk cId="812137495" sldId="258"/>
        </pc:sldMkLst>
        <pc:spChg chg="del">
          <ac:chgData name="Mar Lizana Atienza" userId="1b0c615c-cb86-4a0e-b0e8-89a89bc5c0da" providerId="ADAL" clId="{0F736CF3-3660-4C99-810E-05A9D6121F9C}" dt="2024-10-12T07:07:28.944" v="173" actId="700"/>
          <ac:spMkLst>
            <pc:docMk/>
            <pc:sldMk cId="812137495" sldId="258"/>
            <ac:spMk id="2" creationId="{283D24C2-9187-7C31-DFF2-A717C5B98CF5}"/>
          </ac:spMkLst>
        </pc:spChg>
        <pc:spChg chg="add del mod">
          <ac:chgData name="Mar Lizana Atienza" userId="1b0c615c-cb86-4a0e-b0e8-89a89bc5c0da" providerId="ADAL" clId="{0F736CF3-3660-4C99-810E-05A9D6121F9C}" dt="2024-10-13T14:54:34.938" v="526" actId="700"/>
          <ac:spMkLst>
            <pc:docMk/>
            <pc:sldMk cId="812137495" sldId="258"/>
            <ac:spMk id="3" creationId="{C2842FDB-2FCD-A89A-9B6F-89BDFDC5D51F}"/>
          </ac:spMkLst>
        </pc:spChg>
        <pc:spChg chg="add del mod">
          <ac:chgData name="Mar Lizana Atienza" userId="1b0c615c-cb86-4a0e-b0e8-89a89bc5c0da" providerId="ADAL" clId="{0F736CF3-3660-4C99-810E-05A9D6121F9C}" dt="2024-10-13T14:54:34.938" v="526" actId="700"/>
          <ac:spMkLst>
            <pc:docMk/>
            <pc:sldMk cId="812137495" sldId="258"/>
            <ac:spMk id="4" creationId="{609C2366-D531-D841-0511-5997B0826365}"/>
          </ac:spMkLst>
        </pc:spChg>
        <pc:spChg chg="add del mod">
          <ac:chgData name="Mar Lizana Atienza" userId="1b0c615c-cb86-4a0e-b0e8-89a89bc5c0da" providerId="ADAL" clId="{0F736CF3-3660-4C99-810E-05A9D6121F9C}" dt="2024-10-13T14:54:34.938" v="526" actId="700"/>
          <ac:spMkLst>
            <pc:docMk/>
            <pc:sldMk cId="812137495" sldId="258"/>
            <ac:spMk id="5" creationId="{91A57E39-F76F-94FB-D7FF-0D0B493F5871}"/>
          </ac:spMkLst>
        </pc:spChg>
        <pc:spChg chg="add del mod">
          <ac:chgData name="Mar Lizana Atienza" userId="1b0c615c-cb86-4a0e-b0e8-89a89bc5c0da" providerId="ADAL" clId="{0F736CF3-3660-4C99-810E-05A9D6121F9C}" dt="2024-10-13T14:54:34.938" v="526" actId="700"/>
          <ac:spMkLst>
            <pc:docMk/>
            <pc:sldMk cId="812137495" sldId="258"/>
            <ac:spMk id="6" creationId="{0FA4B079-FC2B-AB9B-960A-83DF565FDAA3}"/>
          </ac:spMkLst>
        </pc:spChg>
        <pc:spChg chg="add del mod">
          <ac:chgData name="Mar Lizana Atienza" userId="1b0c615c-cb86-4a0e-b0e8-89a89bc5c0da" providerId="ADAL" clId="{0F736CF3-3660-4C99-810E-05A9D6121F9C}" dt="2024-10-13T14:54:34.938" v="526" actId="700"/>
          <ac:spMkLst>
            <pc:docMk/>
            <pc:sldMk cId="812137495" sldId="258"/>
            <ac:spMk id="7" creationId="{2905B2A0-6167-6AB0-F38E-26B47990D7CC}"/>
          </ac:spMkLst>
        </pc:spChg>
        <pc:spChg chg="add mod">
          <ac:chgData name="Mar Lizana Atienza" userId="1b0c615c-cb86-4a0e-b0e8-89a89bc5c0da" providerId="ADAL" clId="{0F736CF3-3660-4C99-810E-05A9D6121F9C}" dt="2024-10-13T14:54:50.133" v="529" actId="27636"/>
          <ac:spMkLst>
            <pc:docMk/>
            <pc:sldMk cId="812137495" sldId="258"/>
            <ac:spMk id="8" creationId="{F6301AE6-A8D4-76B1-FA27-D4E7B957C17F}"/>
          </ac:spMkLst>
        </pc:spChg>
      </pc:sldChg>
      <pc:sldChg chg="addSp delSp modSp new mod chgLayout">
        <pc:chgData name="Mar Lizana Atienza" userId="1b0c615c-cb86-4a0e-b0e8-89a89bc5c0da" providerId="ADAL" clId="{0F736CF3-3660-4C99-810E-05A9D6121F9C}" dt="2024-10-13T15:02:13.115" v="628" actId="700"/>
        <pc:sldMkLst>
          <pc:docMk/>
          <pc:sldMk cId="893248162" sldId="258"/>
        </pc:sldMkLst>
        <pc:spChg chg="del">
          <ac:chgData name="Mar Lizana Atienza" userId="1b0c615c-cb86-4a0e-b0e8-89a89bc5c0da" providerId="ADAL" clId="{0F736CF3-3660-4C99-810E-05A9D6121F9C}" dt="2024-10-13T15:02:13.115" v="628" actId="700"/>
          <ac:spMkLst>
            <pc:docMk/>
            <pc:sldMk cId="893248162" sldId="258"/>
            <ac:spMk id="2" creationId="{4AC8A058-77EE-6C74-5DEE-3D5BEE7D84F7}"/>
          </ac:spMkLst>
        </pc:spChg>
        <pc:spChg chg="add mod">
          <ac:chgData name="Mar Lizana Atienza" userId="1b0c615c-cb86-4a0e-b0e8-89a89bc5c0da" providerId="ADAL" clId="{0F736CF3-3660-4C99-810E-05A9D6121F9C}" dt="2024-10-13T15:02:13.115" v="628" actId="700"/>
          <ac:spMkLst>
            <pc:docMk/>
            <pc:sldMk cId="893248162" sldId="258"/>
            <ac:spMk id="3" creationId="{4B4C604E-4EE2-38DE-790B-D1B108B2CF69}"/>
          </ac:spMkLst>
        </pc:spChg>
        <pc:spChg chg="add mod">
          <ac:chgData name="Mar Lizana Atienza" userId="1b0c615c-cb86-4a0e-b0e8-89a89bc5c0da" providerId="ADAL" clId="{0F736CF3-3660-4C99-810E-05A9D6121F9C}" dt="2024-10-13T15:02:13.115" v="628" actId="700"/>
          <ac:spMkLst>
            <pc:docMk/>
            <pc:sldMk cId="893248162" sldId="258"/>
            <ac:spMk id="4" creationId="{955CB5A9-E26F-C9AC-A5FD-A0AB7826AB10}"/>
          </ac:spMkLst>
        </pc:spChg>
      </pc:sldChg>
      <pc:sldChg chg="new del">
        <pc:chgData name="Mar Lizana Atienza" userId="1b0c615c-cb86-4a0e-b0e8-89a89bc5c0da" providerId="ADAL" clId="{0F736CF3-3660-4C99-810E-05A9D6121F9C}" dt="2024-10-12T07:07:18.436" v="171" actId="47"/>
        <pc:sldMkLst>
          <pc:docMk/>
          <pc:sldMk cId="1952293413" sldId="258"/>
        </pc:sldMkLst>
      </pc:sldChg>
      <pc:sldChg chg="new del">
        <pc:chgData name="Mar Lizana Atienza" userId="1b0c615c-cb86-4a0e-b0e8-89a89bc5c0da" providerId="ADAL" clId="{0F736CF3-3660-4C99-810E-05A9D6121F9C}" dt="2024-10-12T07:07:17.714" v="170" actId="47"/>
        <pc:sldMkLst>
          <pc:docMk/>
          <pc:sldMk cId="666293276" sldId="259"/>
        </pc:sldMkLst>
      </pc:sldChg>
      <pc:sldChg chg="addSp delSp modSp new del mod ord chgLayout">
        <pc:chgData name="Mar Lizana Atienza" userId="1b0c615c-cb86-4a0e-b0e8-89a89bc5c0da" providerId="ADAL" clId="{0F736CF3-3660-4C99-810E-05A9D6121F9C}" dt="2024-10-13T15:01:56.875" v="624" actId="47"/>
        <pc:sldMkLst>
          <pc:docMk/>
          <pc:sldMk cId="2918109952" sldId="259"/>
        </pc:sldMkLst>
        <pc:spChg chg="del">
          <ac:chgData name="Mar Lizana Atienza" userId="1b0c615c-cb86-4a0e-b0e8-89a89bc5c0da" providerId="ADAL" clId="{0F736CF3-3660-4C99-810E-05A9D6121F9C}" dt="2024-10-13T14:43:58.701" v="454" actId="700"/>
          <ac:spMkLst>
            <pc:docMk/>
            <pc:sldMk cId="2918109952" sldId="259"/>
            <ac:spMk id="2" creationId="{8EFA797A-8D31-CA29-2FE4-8DE0DA6A3045}"/>
          </ac:spMkLst>
        </pc:spChg>
        <pc:spChg chg="add mod">
          <ac:chgData name="Mar Lizana Atienza" userId="1b0c615c-cb86-4a0e-b0e8-89a89bc5c0da" providerId="ADAL" clId="{0F736CF3-3660-4C99-810E-05A9D6121F9C}" dt="2024-10-13T14:43:58.701" v="454" actId="700"/>
          <ac:spMkLst>
            <pc:docMk/>
            <pc:sldMk cId="2918109952" sldId="259"/>
            <ac:spMk id="3" creationId="{6CEE6636-0A59-FB6A-7161-AA42B71BE782}"/>
          </ac:spMkLst>
        </pc:spChg>
        <pc:spChg chg="add del mod">
          <ac:chgData name="Mar Lizana Atienza" userId="1b0c615c-cb86-4a0e-b0e8-89a89bc5c0da" providerId="ADAL" clId="{0F736CF3-3660-4C99-810E-05A9D6121F9C}" dt="2024-10-13T14:44:08.798" v="456" actId="478"/>
          <ac:spMkLst>
            <pc:docMk/>
            <pc:sldMk cId="2918109952" sldId="259"/>
            <ac:spMk id="4" creationId="{5622AF8E-ECB3-D7C2-C928-2AF3E7382CD0}"/>
          </ac:spMkLst>
        </pc:spChg>
      </pc:sldChg>
      <pc:sldChg chg="addSp delSp modSp new mod chgLayout">
        <pc:chgData name="Mar Lizana Atienza" userId="1b0c615c-cb86-4a0e-b0e8-89a89bc5c0da" providerId="ADAL" clId="{0F736CF3-3660-4C99-810E-05A9D6121F9C}" dt="2024-10-13T15:02:22.055" v="630" actId="700"/>
        <pc:sldMkLst>
          <pc:docMk/>
          <pc:sldMk cId="3848764336" sldId="259"/>
        </pc:sldMkLst>
        <pc:spChg chg="del mod ord">
          <ac:chgData name="Mar Lizana Atienza" userId="1b0c615c-cb86-4a0e-b0e8-89a89bc5c0da" providerId="ADAL" clId="{0F736CF3-3660-4C99-810E-05A9D6121F9C}" dt="2024-10-13T15:02:22.055" v="630" actId="700"/>
          <ac:spMkLst>
            <pc:docMk/>
            <pc:sldMk cId="3848764336" sldId="259"/>
            <ac:spMk id="2" creationId="{13ACC5CB-7D9D-669C-68C6-5426D130CA6B}"/>
          </ac:spMkLst>
        </pc:spChg>
        <pc:spChg chg="del">
          <ac:chgData name="Mar Lizana Atienza" userId="1b0c615c-cb86-4a0e-b0e8-89a89bc5c0da" providerId="ADAL" clId="{0F736CF3-3660-4C99-810E-05A9D6121F9C}" dt="2024-10-13T15:02:22.055" v="630" actId="700"/>
          <ac:spMkLst>
            <pc:docMk/>
            <pc:sldMk cId="3848764336" sldId="259"/>
            <ac:spMk id="3" creationId="{8E5FBEA1-6912-1C85-F498-7FC81CAD70FA}"/>
          </ac:spMkLst>
        </pc:spChg>
        <pc:spChg chg="add mod ord">
          <ac:chgData name="Mar Lizana Atienza" userId="1b0c615c-cb86-4a0e-b0e8-89a89bc5c0da" providerId="ADAL" clId="{0F736CF3-3660-4C99-810E-05A9D6121F9C}" dt="2024-10-13T15:02:22.055" v="630" actId="700"/>
          <ac:spMkLst>
            <pc:docMk/>
            <pc:sldMk cId="3848764336" sldId="259"/>
            <ac:spMk id="4" creationId="{D8C26002-0853-2892-A5F4-5C82984623F5}"/>
          </ac:spMkLst>
        </pc:spChg>
        <pc:spChg chg="add mod ord">
          <ac:chgData name="Mar Lizana Atienza" userId="1b0c615c-cb86-4a0e-b0e8-89a89bc5c0da" providerId="ADAL" clId="{0F736CF3-3660-4C99-810E-05A9D6121F9C}" dt="2024-10-13T15:02:22.055" v="630" actId="700"/>
          <ac:spMkLst>
            <pc:docMk/>
            <pc:sldMk cId="3848764336" sldId="259"/>
            <ac:spMk id="5" creationId="{8F3ACC84-5034-8993-F1A6-75F7AC50DB05}"/>
          </ac:spMkLst>
        </pc:spChg>
        <pc:spChg chg="add mod ord">
          <ac:chgData name="Mar Lizana Atienza" userId="1b0c615c-cb86-4a0e-b0e8-89a89bc5c0da" providerId="ADAL" clId="{0F736CF3-3660-4C99-810E-05A9D6121F9C}" dt="2024-10-13T15:02:22.055" v="630" actId="700"/>
          <ac:spMkLst>
            <pc:docMk/>
            <pc:sldMk cId="3848764336" sldId="259"/>
            <ac:spMk id="6" creationId="{D0C1BA18-47FC-365A-B83D-0ACE67426FDE}"/>
          </ac:spMkLst>
        </pc:spChg>
        <pc:spChg chg="add mod ord">
          <ac:chgData name="Mar Lizana Atienza" userId="1b0c615c-cb86-4a0e-b0e8-89a89bc5c0da" providerId="ADAL" clId="{0F736CF3-3660-4C99-810E-05A9D6121F9C}" dt="2024-10-13T15:02:22.055" v="630" actId="700"/>
          <ac:spMkLst>
            <pc:docMk/>
            <pc:sldMk cId="3848764336" sldId="259"/>
            <ac:spMk id="7" creationId="{4F84867C-E1FD-EACF-578F-E82AF120BB87}"/>
          </ac:spMkLst>
        </pc:spChg>
        <pc:spChg chg="add mod ord">
          <ac:chgData name="Mar Lizana Atienza" userId="1b0c615c-cb86-4a0e-b0e8-89a89bc5c0da" providerId="ADAL" clId="{0F736CF3-3660-4C99-810E-05A9D6121F9C}" dt="2024-10-13T15:02:22.055" v="630" actId="700"/>
          <ac:spMkLst>
            <pc:docMk/>
            <pc:sldMk cId="3848764336" sldId="259"/>
            <ac:spMk id="8" creationId="{06B6C248-2EBB-C67A-54A5-40FC9299A28C}"/>
          </ac:spMkLst>
        </pc:spChg>
      </pc:sldChg>
      <pc:sldChg chg="addSp delSp modSp new mod modClrScheme chgLayout">
        <pc:chgData name="Mar Lizana Atienza" userId="1b0c615c-cb86-4a0e-b0e8-89a89bc5c0da" providerId="ADAL" clId="{0F736CF3-3660-4C99-810E-05A9D6121F9C}" dt="2024-10-13T15:02:37.689" v="634" actId="700"/>
        <pc:sldMkLst>
          <pc:docMk/>
          <pc:sldMk cId="3618514236" sldId="260"/>
        </pc:sldMkLst>
        <pc:spChg chg="del mod ord">
          <ac:chgData name="Mar Lizana Atienza" userId="1b0c615c-cb86-4a0e-b0e8-89a89bc5c0da" providerId="ADAL" clId="{0F736CF3-3660-4C99-810E-05A9D6121F9C}" dt="2024-10-13T15:02:28.323" v="632" actId="700"/>
          <ac:spMkLst>
            <pc:docMk/>
            <pc:sldMk cId="3618514236" sldId="260"/>
            <ac:spMk id="2" creationId="{37F6DD7F-A09C-7C1E-12E6-524F1A8B7D9B}"/>
          </ac:spMkLst>
        </pc:spChg>
        <pc:spChg chg="del">
          <ac:chgData name="Mar Lizana Atienza" userId="1b0c615c-cb86-4a0e-b0e8-89a89bc5c0da" providerId="ADAL" clId="{0F736CF3-3660-4C99-810E-05A9D6121F9C}" dt="2024-10-13T15:02:28.323" v="632" actId="700"/>
          <ac:spMkLst>
            <pc:docMk/>
            <pc:sldMk cId="3618514236" sldId="260"/>
            <ac:spMk id="3" creationId="{3DF0F829-E0EE-B3EC-4CC2-22BC9175F6AF}"/>
          </ac:spMkLst>
        </pc:spChg>
        <pc:spChg chg="del">
          <ac:chgData name="Mar Lizana Atienza" userId="1b0c615c-cb86-4a0e-b0e8-89a89bc5c0da" providerId="ADAL" clId="{0F736CF3-3660-4C99-810E-05A9D6121F9C}" dt="2024-10-13T15:02:28.323" v="632" actId="700"/>
          <ac:spMkLst>
            <pc:docMk/>
            <pc:sldMk cId="3618514236" sldId="260"/>
            <ac:spMk id="4" creationId="{721FB838-4C98-A8A3-4CB3-E027277AB65F}"/>
          </ac:spMkLst>
        </pc:spChg>
        <pc:spChg chg="del">
          <ac:chgData name="Mar Lizana Atienza" userId="1b0c615c-cb86-4a0e-b0e8-89a89bc5c0da" providerId="ADAL" clId="{0F736CF3-3660-4C99-810E-05A9D6121F9C}" dt="2024-10-13T15:02:28.323" v="632" actId="700"/>
          <ac:spMkLst>
            <pc:docMk/>
            <pc:sldMk cId="3618514236" sldId="260"/>
            <ac:spMk id="5" creationId="{3C80D865-2D67-C319-8533-D314B3581ED9}"/>
          </ac:spMkLst>
        </pc:spChg>
        <pc:spChg chg="del">
          <ac:chgData name="Mar Lizana Atienza" userId="1b0c615c-cb86-4a0e-b0e8-89a89bc5c0da" providerId="ADAL" clId="{0F736CF3-3660-4C99-810E-05A9D6121F9C}" dt="2024-10-13T15:02:28.323" v="632" actId="700"/>
          <ac:spMkLst>
            <pc:docMk/>
            <pc:sldMk cId="3618514236" sldId="260"/>
            <ac:spMk id="6" creationId="{4FBE0C20-D586-CE13-B375-A48FA7F0BE1E}"/>
          </ac:spMkLst>
        </pc:spChg>
        <pc:spChg chg="add del mod ord">
          <ac:chgData name="Mar Lizana Atienza" userId="1b0c615c-cb86-4a0e-b0e8-89a89bc5c0da" providerId="ADAL" clId="{0F736CF3-3660-4C99-810E-05A9D6121F9C}" dt="2024-10-13T15:02:33.842" v="633" actId="700"/>
          <ac:spMkLst>
            <pc:docMk/>
            <pc:sldMk cId="3618514236" sldId="260"/>
            <ac:spMk id="7" creationId="{44A09E24-AD1E-7D32-3CC4-08B5F0A9D881}"/>
          </ac:spMkLst>
        </pc:spChg>
        <pc:spChg chg="add del mod ord">
          <ac:chgData name="Mar Lizana Atienza" userId="1b0c615c-cb86-4a0e-b0e8-89a89bc5c0da" providerId="ADAL" clId="{0F736CF3-3660-4C99-810E-05A9D6121F9C}" dt="2024-10-13T15:02:33.842" v="633" actId="700"/>
          <ac:spMkLst>
            <pc:docMk/>
            <pc:sldMk cId="3618514236" sldId="260"/>
            <ac:spMk id="8" creationId="{74F225DC-B9EE-6E19-6208-395ED0F45824}"/>
          </ac:spMkLst>
        </pc:spChg>
        <pc:spChg chg="add del mod ord">
          <ac:chgData name="Mar Lizana Atienza" userId="1b0c615c-cb86-4a0e-b0e8-89a89bc5c0da" providerId="ADAL" clId="{0F736CF3-3660-4C99-810E-05A9D6121F9C}" dt="2024-10-13T15:02:37.689" v="634" actId="700"/>
          <ac:spMkLst>
            <pc:docMk/>
            <pc:sldMk cId="3618514236" sldId="260"/>
            <ac:spMk id="9" creationId="{52B1D875-C6DB-8404-2C61-317015941953}"/>
          </ac:spMkLst>
        </pc:spChg>
        <pc:spChg chg="add mod ord">
          <ac:chgData name="Mar Lizana Atienza" userId="1b0c615c-cb86-4a0e-b0e8-89a89bc5c0da" providerId="ADAL" clId="{0F736CF3-3660-4C99-810E-05A9D6121F9C}" dt="2024-10-13T15:02:37.689" v="634" actId="700"/>
          <ac:spMkLst>
            <pc:docMk/>
            <pc:sldMk cId="3618514236" sldId="260"/>
            <ac:spMk id="10" creationId="{19DEC22D-760A-C657-FB5D-FA2A1D54C711}"/>
          </ac:spMkLst>
        </pc:spChg>
        <pc:spChg chg="add mod ord">
          <ac:chgData name="Mar Lizana Atienza" userId="1b0c615c-cb86-4a0e-b0e8-89a89bc5c0da" providerId="ADAL" clId="{0F736CF3-3660-4C99-810E-05A9D6121F9C}" dt="2024-10-13T15:02:37.689" v="634" actId="700"/>
          <ac:spMkLst>
            <pc:docMk/>
            <pc:sldMk cId="3618514236" sldId="260"/>
            <ac:spMk id="11" creationId="{46C84576-41BA-8356-DAFB-0CB40377DF18}"/>
          </ac:spMkLst>
        </pc:spChg>
      </pc:sldChg>
      <pc:sldChg chg="addSp delSp modSp new mod modClrScheme chgLayout">
        <pc:chgData name="Mar Lizana Atienza" userId="1b0c615c-cb86-4a0e-b0e8-89a89bc5c0da" providerId="ADAL" clId="{0F736CF3-3660-4C99-810E-05A9D6121F9C}" dt="2024-10-13T15:02:42.857" v="636" actId="700"/>
        <pc:sldMkLst>
          <pc:docMk/>
          <pc:sldMk cId="2100187877" sldId="261"/>
        </pc:sldMkLst>
        <pc:spChg chg="del mod ord">
          <ac:chgData name="Mar Lizana Atienza" userId="1b0c615c-cb86-4a0e-b0e8-89a89bc5c0da" providerId="ADAL" clId="{0F736CF3-3660-4C99-810E-05A9D6121F9C}" dt="2024-10-13T15:02:42.857" v="636" actId="700"/>
          <ac:spMkLst>
            <pc:docMk/>
            <pc:sldMk cId="2100187877" sldId="261"/>
            <ac:spMk id="2" creationId="{A1375D92-E60B-A364-7814-627881754016}"/>
          </ac:spMkLst>
        </pc:spChg>
        <pc:spChg chg="del">
          <ac:chgData name="Mar Lizana Atienza" userId="1b0c615c-cb86-4a0e-b0e8-89a89bc5c0da" providerId="ADAL" clId="{0F736CF3-3660-4C99-810E-05A9D6121F9C}" dt="2024-10-13T15:02:42.857" v="636" actId="700"/>
          <ac:spMkLst>
            <pc:docMk/>
            <pc:sldMk cId="2100187877" sldId="261"/>
            <ac:spMk id="3" creationId="{F0C0224A-1B99-CC69-95B5-54901BEA89E2}"/>
          </ac:spMkLst>
        </pc:spChg>
        <pc:spChg chg="add mod ord">
          <ac:chgData name="Mar Lizana Atienza" userId="1b0c615c-cb86-4a0e-b0e8-89a89bc5c0da" providerId="ADAL" clId="{0F736CF3-3660-4C99-810E-05A9D6121F9C}" dt="2024-10-13T15:02:42.857" v="636" actId="700"/>
          <ac:spMkLst>
            <pc:docMk/>
            <pc:sldMk cId="2100187877" sldId="261"/>
            <ac:spMk id="4" creationId="{73A54FE1-ED4F-611F-F2E0-460B826C9EB2}"/>
          </ac:spMkLst>
        </pc:spChg>
      </pc:sldChg>
      <pc:sldChg chg="addSp delSp modSp new del mod chgLayout">
        <pc:chgData name="Mar Lizana Atienza" userId="1b0c615c-cb86-4a0e-b0e8-89a89bc5c0da" providerId="ADAL" clId="{0F736CF3-3660-4C99-810E-05A9D6121F9C}" dt="2024-10-13T15:04:35.172" v="652" actId="47"/>
        <pc:sldMkLst>
          <pc:docMk/>
          <pc:sldMk cId="2935626910" sldId="262"/>
        </pc:sldMkLst>
        <pc:spChg chg="del mod ord">
          <ac:chgData name="Mar Lizana Atienza" userId="1b0c615c-cb86-4a0e-b0e8-89a89bc5c0da" providerId="ADAL" clId="{0F736CF3-3660-4C99-810E-05A9D6121F9C}" dt="2024-10-13T15:02:52.326" v="638" actId="700"/>
          <ac:spMkLst>
            <pc:docMk/>
            <pc:sldMk cId="2935626910" sldId="262"/>
            <ac:spMk id="2" creationId="{CD277636-3349-B0B7-DB74-14971263AB40}"/>
          </ac:spMkLst>
        </pc:spChg>
        <pc:spChg chg="add mod ord">
          <ac:chgData name="Mar Lizana Atienza" userId="1b0c615c-cb86-4a0e-b0e8-89a89bc5c0da" providerId="ADAL" clId="{0F736CF3-3660-4C99-810E-05A9D6121F9C}" dt="2024-10-13T15:02:52.326" v="638" actId="700"/>
          <ac:spMkLst>
            <pc:docMk/>
            <pc:sldMk cId="2935626910" sldId="262"/>
            <ac:spMk id="3" creationId="{5FA4DBFE-7F50-E24E-EE66-0ADE739096BD}"/>
          </ac:spMkLst>
        </pc:spChg>
      </pc:sldChg>
      <pc:sldChg chg="delSp new mod chgLayout">
        <pc:chgData name="Mar Lizana Atienza" userId="1b0c615c-cb86-4a0e-b0e8-89a89bc5c0da" providerId="ADAL" clId="{0F736CF3-3660-4C99-810E-05A9D6121F9C}" dt="2024-10-13T15:03:10.572" v="640" actId="700"/>
        <pc:sldMkLst>
          <pc:docMk/>
          <pc:sldMk cId="2125566767" sldId="263"/>
        </pc:sldMkLst>
        <pc:spChg chg="del">
          <ac:chgData name="Mar Lizana Atienza" userId="1b0c615c-cb86-4a0e-b0e8-89a89bc5c0da" providerId="ADAL" clId="{0F736CF3-3660-4C99-810E-05A9D6121F9C}" dt="2024-10-13T15:03:10.572" v="640" actId="700"/>
          <ac:spMkLst>
            <pc:docMk/>
            <pc:sldMk cId="2125566767" sldId="263"/>
            <ac:spMk id="2" creationId="{9D166AD2-90FA-EED6-337E-40B2EAFED53E}"/>
          </ac:spMkLst>
        </pc:spChg>
      </pc:sldChg>
      <pc:sldChg chg="new">
        <pc:chgData name="Mar Lizana Atienza" userId="1b0c615c-cb86-4a0e-b0e8-89a89bc5c0da" providerId="ADAL" clId="{0F736CF3-3660-4C99-810E-05A9D6121F9C}" dt="2024-10-13T15:04:30.476" v="651" actId="680"/>
        <pc:sldMkLst>
          <pc:docMk/>
          <pc:sldMk cId="2310399665" sldId="264"/>
        </pc:sldMkLst>
      </pc:sldChg>
      <pc:sldChg chg="delSp new mod chgLayout">
        <pc:chgData name="Mar Lizana Atienza" userId="1b0c615c-cb86-4a0e-b0e8-89a89bc5c0da" providerId="ADAL" clId="{0F736CF3-3660-4C99-810E-05A9D6121F9C}" dt="2024-10-13T15:04:45.246" v="654" actId="700"/>
        <pc:sldMkLst>
          <pc:docMk/>
          <pc:sldMk cId="3203177433" sldId="265"/>
        </pc:sldMkLst>
        <pc:spChg chg="del">
          <ac:chgData name="Mar Lizana Atienza" userId="1b0c615c-cb86-4a0e-b0e8-89a89bc5c0da" providerId="ADAL" clId="{0F736CF3-3660-4C99-810E-05A9D6121F9C}" dt="2024-10-13T15:04:45.246" v="654" actId="700"/>
          <ac:spMkLst>
            <pc:docMk/>
            <pc:sldMk cId="3203177433" sldId="265"/>
            <ac:spMk id="2" creationId="{B6997D67-A1DA-4B5D-D7C4-15111D1E0279}"/>
          </ac:spMkLst>
        </pc:spChg>
      </pc:sldChg>
      <pc:sldChg chg="del">
        <pc:chgData name="Mar Lizana Atienza" userId="1b0c615c-cb86-4a0e-b0e8-89a89bc5c0da" providerId="ADAL" clId="{0F736CF3-3660-4C99-810E-05A9D6121F9C}" dt="2024-10-12T06:50:49.889" v="0" actId="2696"/>
        <pc:sldMkLst>
          <pc:docMk/>
          <pc:sldMk cId="3113111309" sldId="281"/>
        </pc:sldMkLst>
      </pc:sldChg>
      <pc:sldChg chg="del">
        <pc:chgData name="Mar Lizana Atienza" userId="1b0c615c-cb86-4a0e-b0e8-89a89bc5c0da" providerId="ADAL" clId="{0F736CF3-3660-4C99-810E-05A9D6121F9C}" dt="2024-10-12T06:50:49.889" v="0" actId="2696"/>
        <pc:sldMkLst>
          <pc:docMk/>
          <pc:sldMk cId="2691834477" sldId="287"/>
        </pc:sldMkLst>
      </pc:sldChg>
      <pc:sldChg chg="del">
        <pc:chgData name="Mar Lizana Atienza" userId="1b0c615c-cb86-4a0e-b0e8-89a89bc5c0da" providerId="ADAL" clId="{0F736CF3-3660-4C99-810E-05A9D6121F9C}" dt="2024-10-12T06:50:51.800" v="1" actId="47"/>
        <pc:sldMkLst>
          <pc:docMk/>
          <pc:sldMk cId="3256696541" sldId="293"/>
        </pc:sldMkLst>
      </pc:sldChg>
      <pc:sldChg chg="del">
        <pc:chgData name="Mar Lizana Atienza" userId="1b0c615c-cb86-4a0e-b0e8-89a89bc5c0da" providerId="ADAL" clId="{0F736CF3-3660-4C99-810E-05A9D6121F9C}" dt="2024-10-12T06:50:49.889" v="0" actId="2696"/>
        <pc:sldMkLst>
          <pc:docMk/>
          <pc:sldMk cId="1189647222" sldId="295"/>
        </pc:sldMkLst>
      </pc:sldChg>
      <pc:sldChg chg="del">
        <pc:chgData name="Mar Lizana Atienza" userId="1b0c615c-cb86-4a0e-b0e8-89a89bc5c0da" providerId="ADAL" clId="{0F736CF3-3660-4C99-810E-05A9D6121F9C}" dt="2024-10-12T06:50:49.889" v="0" actId="2696"/>
        <pc:sldMkLst>
          <pc:docMk/>
          <pc:sldMk cId="2710276654" sldId="300"/>
        </pc:sldMkLst>
      </pc:sldChg>
      <pc:sldChg chg="del">
        <pc:chgData name="Mar Lizana Atienza" userId="1b0c615c-cb86-4a0e-b0e8-89a89bc5c0da" providerId="ADAL" clId="{0F736CF3-3660-4C99-810E-05A9D6121F9C}" dt="2024-10-12T06:50:49.889" v="0" actId="2696"/>
        <pc:sldMkLst>
          <pc:docMk/>
          <pc:sldMk cId="2946418314" sldId="302"/>
        </pc:sldMkLst>
      </pc:sldChg>
      <pc:sldMasterChg chg="addSp delSp modSp mod addSldLayout modSldLayout sldLayoutOrd">
        <pc:chgData name="Mar Lizana Atienza" userId="1b0c615c-cb86-4a0e-b0e8-89a89bc5c0da" providerId="ADAL" clId="{0F736CF3-3660-4C99-810E-05A9D6121F9C}" dt="2024-10-14T15:36:07.794" v="665"/>
        <pc:sldMasterMkLst>
          <pc:docMk/>
          <pc:sldMasterMk cId="3653831248" sldId="2147483648"/>
        </pc:sldMasterMkLst>
        <pc:spChg chg="add del mod">
          <ac:chgData name="Mar Lizana Atienza" userId="1b0c615c-cb86-4a0e-b0e8-89a89bc5c0da" providerId="ADAL" clId="{0F736CF3-3660-4C99-810E-05A9D6121F9C}" dt="2024-10-12T06:51:20.827" v="3" actId="478"/>
          <ac:spMkLst>
            <pc:docMk/>
            <pc:sldMasterMk cId="3653831248" sldId="2147483648"/>
            <ac:spMk id="7" creationId="{1525BFD2-9276-646F-39DA-2F738FA7F17B}"/>
          </ac:spMkLst>
        </pc:spChg>
        <pc:spChg chg="add del mod">
          <ac:chgData name="Mar Lizana Atienza" userId="1b0c615c-cb86-4a0e-b0e8-89a89bc5c0da" providerId="ADAL" clId="{0F736CF3-3660-4C99-810E-05A9D6121F9C}" dt="2024-10-12T06:53:06.059" v="32" actId="478"/>
          <ac:spMkLst>
            <pc:docMk/>
            <pc:sldMasterMk cId="3653831248" sldId="2147483648"/>
            <ac:spMk id="14" creationId="{A642CF6B-6759-5022-9B26-5A93C2FE31FA}"/>
          </ac:spMkLst>
        </pc:spChg>
        <pc:spChg chg="add del mod">
          <ac:chgData name="Mar Lizana Atienza" userId="1b0c615c-cb86-4a0e-b0e8-89a89bc5c0da" providerId="ADAL" clId="{0F736CF3-3660-4C99-810E-05A9D6121F9C}" dt="2024-10-12T06:57:24.357" v="78" actId="478"/>
          <ac:spMkLst>
            <pc:docMk/>
            <pc:sldMasterMk cId="3653831248" sldId="2147483648"/>
            <ac:spMk id="15" creationId="{D52DEC90-01D5-E157-8C1F-784725A62A46}"/>
          </ac:spMkLst>
        </pc:spChg>
        <pc:spChg chg="add mod">
          <ac:chgData name="Mar Lizana Atienza" userId="1b0c615c-cb86-4a0e-b0e8-89a89bc5c0da" providerId="ADAL" clId="{0F736CF3-3660-4C99-810E-05A9D6121F9C}" dt="2024-10-12T07:29:49.368" v="360" actId="164"/>
          <ac:spMkLst>
            <pc:docMk/>
            <pc:sldMasterMk cId="3653831248" sldId="2147483648"/>
            <ac:spMk id="24" creationId="{97934718-A632-1EB6-9B76-3A15D0E5DDC6}"/>
          </ac:spMkLst>
        </pc:spChg>
        <pc:grpChg chg="add del mod">
          <ac:chgData name="Mar Lizana Atienza" userId="1b0c615c-cb86-4a0e-b0e8-89a89bc5c0da" providerId="ADAL" clId="{0F736CF3-3660-4C99-810E-05A9D6121F9C}" dt="2024-10-12T07:29:53.003" v="361" actId="21"/>
          <ac:grpSpMkLst>
            <pc:docMk/>
            <pc:sldMasterMk cId="3653831248" sldId="2147483648"/>
            <ac:grpSpMk id="11" creationId="{651A7CEA-A979-3C9B-4BBF-07D2B102A436}"/>
          </ac:grpSpMkLst>
        </pc:grpChg>
        <pc:picChg chg="add mod">
          <ac:chgData name="Mar Lizana Atienza" userId="1b0c615c-cb86-4a0e-b0e8-89a89bc5c0da" providerId="ADAL" clId="{0F736CF3-3660-4C99-810E-05A9D6121F9C}" dt="2024-10-12T07:29:49.368" v="360" actId="164"/>
          <ac:picMkLst>
            <pc:docMk/>
            <pc:sldMasterMk cId="3653831248" sldId="2147483648"/>
            <ac:picMk id="8" creationId="{44086A6B-E46A-FA8F-ADF1-EFABC763481D}"/>
          </ac:picMkLst>
        </pc:picChg>
        <pc:picChg chg="add del mod">
          <ac:chgData name="Mar Lizana Atienza" userId="1b0c615c-cb86-4a0e-b0e8-89a89bc5c0da" providerId="ADAL" clId="{0F736CF3-3660-4C99-810E-05A9D6121F9C}" dt="2024-10-12T06:51:29.371" v="6" actId="478"/>
          <ac:picMkLst>
            <pc:docMk/>
            <pc:sldMasterMk cId="3653831248" sldId="2147483648"/>
            <ac:picMk id="9" creationId="{4795F7AA-70EF-C632-C2A4-4DE5280D9BD3}"/>
          </ac:picMkLst>
        </pc:picChg>
        <pc:picChg chg="add del mod">
          <ac:chgData name="Mar Lizana Atienza" userId="1b0c615c-cb86-4a0e-b0e8-89a89bc5c0da" providerId="ADAL" clId="{0F736CF3-3660-4C99-810E-05A9D6121F9C}" dt="2024-10-12T06:52:36.478" v="25" actId="478"/>
          <ac:picMkLst>
            <pc:docMk/>
            <pc:sldMasterMk cId="3653831248" sldId="2147483648"/>
            <ac:picMk id="10" creationId="{4F2FEB25-9C7B-B7A4-AFC7-2F85E36B9FCC}"/>
          </ac:picMkLst>
        </pc:picChg>
        <pc:sldLayoutChg chg="addSp delSp modSp mod">
          <pc:chgData name="Mar Lizana Atienza" userId="1b0c615c-cb86-4a0e-b0e8-89a89bc5c0da" providerId="ADAL" clId="{0F736CF3-3660-4C99-810E-05A9D6121F9C}" dt="2024-10-12T07:30:03.928" v="362"/>
          <pc:sldLayoutMkLst>
            <pc:docMk/>
            <pc:sldMasterMk cId="3653831248" sldId="2147483648"/>
            <pc:sldLayoutMk cId="2792701574" sldId="2147483649"/>
          </pc:sldLayoutMkLst>
          <pc:spChg chg="del">
            <ac:chgData name="Mar Lizana Atienza" userId="1b0c615c-cb86-4a0e-b0e8-89a89bc5c0da" providerId="ADAL" clId="{0F736CF3-3660-4C99-810E-05A9D6121F9C}" dt="2024-10-12T06:52:41.038" v="26" actId="478"/>
            <ac:spMkLst>
              <pc:docMk/>
              <pc:sldMasterMk cId="3653831248" sldId="2147483648"/>
              <pc:sldLayoutMk cId="2792701574" sldId="2147483649"/>
              <ac:spMk id="2" creationId="{4F37D321-B91B-446D-8A02-47059AC179C0}"/>
            </ac:spMkLst>
          </pc:spChg>
          <pc:spChg chg="del">
            <ac:chgData name="Mar Lizana Atienza" userId="1b0c615c-cb86-4a0e-b0e8-89a89bc5c0da" providerId="ADAL" clId="{0F736CF3-3660-4C99-810E-05A9D6121F9C}" dt="2024-10-12T06:52:42.929" v="27" actId="478"/>
            <ac:spMkLst>
              <pc:docMk/>
              <pc:sldMasterMk cId="3653831248" sldId="2147483648"/>
              <pc:sldLayoutMk cId="2792701574" sldId="2147483649"/>
              <ac:spMk id="3" creationId="{B3456E1E-B400-436E-A9B3-28F9B20DB040}"/>
            </ac:spMkLst>
          </pc:spChg>
          <pc:spChg chg="del">
            <ac:chgData name="Mar Lizana Atienza" userId="1b0c615c-cb86-4a0e-b0e8-89a89bc5c0da" providerId="ADAL" clId="{0F736CF3-3660-4C99-810E-05A9D6121F9C}" dt="2024-10-12T06:52:43.908" v="28" actId="478"/>
            <ac:spMkLst>
              <pc:docMk/>
              <pc:sldMasterMk cId="3653831248" sldId="2147483648"/>
              <pc:sldLayoutMk cId="2792701574" sldId="2147483649"/>
              <ac:spMk id="4" creationId="{C74279E3-BC56-4B8E-96DB-2983AD3F011F}"/>
            </ac:spMkLst>
          </pc:spChg>
          <pc:spChg chg="del">
            <ac:chgData name="Mar Lizana Atienza" userId="1b0c615c-cb86-4a0e-b0e8-89a89bc5c0da" providerId="ADAL" clId="{0F736CF3-3660-4C99-810E-05A9D6121F9C}" dt="2024-10-12T06:52:45.381" v="29" actId="478"/>
            <ac:spMkLst>
              <pc:docMk/>
              <pc:sldMasterMk cId="3653831248" sldId="2147483648"/>
              <pc:sldLayoutMk cId="2792701574" sldId="2147483649"/>
              <ac:spMk id="5" creationId="{A6742364-6240-47B5-AA4D-5B06D992B0F2}"/>
            </ac:spMkLst>
          </pc:spChg>
          <pc:spChg chg="del">
            <ac:chgData name="Mar Lizana Atienza" userId="1b0c615c-cb86-4a0e-b0e8-89a89bc5c0da" providerId="ADAL" clId="{0F736CF3-3660-4C99-810E-05A9D6121F9C}" dt="2024-10-12T06:52:46.562" v="30" actId="478"/>
            <ac:spMkLst>
              <pc:docMk/>
              <pc:sldMasterMk cId="3653831248" sldId="2147483648"/>
              <pc:sldLayoutMk cId="2792701574" sldId="2147483649"/>
              <ac:spMk id="6" creationId="{6949FA35-C6A6-4888-A5E8-15FF854DCA9C}"/>
            </ac:spMkLst>
          </pc:spChg>
          <pc:spChg chg="add mod">
            <ac:chgData name="Mar Lizana Atienza" userId="1b0c615c-cb86-4a0e-b0e8-89a89bc5c0da" providerId="ADAL" clId="{0F736CF3-3660-4C99-810E-05A9D6121F9C}" dt="2024-10-12T07:08:55.547" v="174"/>
            <ac:spMkLst>
              <pc:docMk/>
              <pc:sldMasterMk cId="3653831248" sldId="2147483648"/>
              <pc:sldLayoutMk cId="2792701574" sldId="2147483649"/>
              <ac:spMk id="8" creationId="{2615210B-5C20-49D9-ABA4-FE694CB8AF0C}"/>
            </ac:spMkLst>
          </pc:spChg>
          <pc:spChg chg="add mod">
            <ac:chgData name="Mar Lizana Atienza" userId="1b0c615c-cb86-4a0e-b0e8-89a89bc5c0da" providerId="ADAL" clId="{0F736CF3-3660-4C99-810E-05A9D6121F9C}" dt="2024-10-12T07:08:59.204" v="175" actId="5793"/>
            <ac:spMkLst>
              <pc:docMk/>
              <pc:sldMasterMk cId="3653831248" sldId="2147483648"/>
              <pc:sldLayoutMk cId="2792701574" sldId="2147483649"/>
              <ac:spMk id="9" creationId="{2F31DE03-919E-74D6-A24D-3927AD072412}"/>
            </ac:spMkLst>
          </pc:spChg>
          <pc:spChg chg="add mod">
            <ac:chgData name="Mar Lizana Atienza" userId="1b0c615c-cb86-4a0e-b0e8-89a89bc5c0da" providerId="ADAL" clId="{0F736CF3-3660-4C99-810E-05A9D6121F9C}" dt="2024-10-12T07:09:11.607" v="176"/>
            <ac:spMkLst>
              <pc:docMk/>
              <pc:sldMasterMk cId="3653831248" sldId="2147483648"/>
              <pc:sldLayoutMk cId="2792701574" sldId="2147483649"/>
              <ac:spMk id="18" creationId="{99B9FA0C-3707-B3C1-AB98-D2819395196F}"/>
            </ac:spMkLst>
          </pc:spChg>
          <pc:spChg chg="add mod">
            <ac:chgData name="Mar Lizana Atienza" userId="1b0c615c-cb86-4a0e-b0e8-89a89bc5c0da" providerId="ADAL" clId="{0F736CF3-3660-4C99-810E-05A9D6121F9C}" dt="2024-10-12T07:09:11.607" v="176"/>
            <ac:spMkLst>
              <pc:docMk/>
              <pc:sldMasterMk cId="3653831248" sldId="2147483648"/>
              <pc:sldLayoutMk cId="2792701574" sldId="2147483649"/>
              <ac:spMk id="19" creationId="{26C48582-ED3C-75C2-2BD7-3F06D48DCB9F}"/>
            </ac:spMkLst>
          </pc:spChg>
          <pc:spChg chg="mod">
            <ac:chgData name="Mar Lizana Atienza" userId="1b0c615c-cb86-4a0e-b0e8-89a89bc5c0da" providerId="ADAL" clId="{0F736CF3-3660-4C99-810E-05A9D6121F9C}" dt="2024-10-12T07:30:03.928" v="362"/>
            <ac:spMkLst>
              <pc:docMk/>
              <pc:sldMasterMk cId="3653831248" sldId="2147483648"/>
              <pc:sldLayoutMk cId="2792701574" sldId="2147483649"/>
              <ac:spMk id="24" creationId="{97934718-A632-1EB6-9B76-3A15D0E5DDC6}"/>
            </ac:spMkLst>
          </pc:spChg>
          <pc:grpChg chg="add mod">
            <ac:chgData name="Mar Lizana Atienza" userId="1b0c615c-cb86-4a0e-b0e8-89a89bc5c0da" providerId="ADAL" clId="{0F736CF3-3660-4C99-810E-05A9D6121F9C}" dt="2024-10-12T07:30:03.928" v="362"/>
            <ac:grpSpMkLst>
              <pc:docMk/>
              <pc:sldMasterMk cId="3653831248" sldId="2147483648"/>
              <pc:sldLayoutMk cId="2792701574" sldId="2147483649"/>
              <ac:grpSpMk id="11" creationId="{651A7CEA-A979-3C9B-4BBF-07D2B102A436}"/>
            </ac:grpSpMkLst>
          </pc:grpChg>
          <pc:picChg chg="add mod">
            <ac:chgData name="Mar Lizana Atienza" userId="1b0c615c-cb86-4a0e-b0e8-89a89bc5c0da" providerId="ADAL" clId="{0F736CF3-3660-4C99-810E-05A9D6121F9C}" dt="2024-10-12T07:28:19.899" v="313" actId="14826"/>
            <ac:picMkLst>
              <pc:docMk/>
              <pc:sldMasterMk cId="3653831248" sldId="2147483648"/>
              <pc:sldLayoutMk cId="2792701574" sldId="2147483649"/>
              <ac:picMk id="7" creationId="{4D925C25-8C04-851D-5A98-B5364C9C8A7A}"/>
            </ac:picMkLst>
          </pc:picChg>
          <pc:picChg chg="mod">
            <ac:chgData name="Mar Lizana Atienza" userId="1b0c615c-cb86-4a0e-b0e8-89a89bc5c0da" providerId="ADAL" clId="{0F736CF3-3660-4C99-810E-05A9D6121F9C}" dt="2024-10-12T07:30:03.928" v="362"/>
            <ac:picMkLst>
              <pc:docMk/>
              <pc:sldMasterMk cId="3653831248" sldId="2147483648"/>
              <pc:sldLayoutMk cId="2792701574" sldId="2147483649"/>
              <ac:picMk id="10" creationId="{44086A6B-E46A-FA8F-ADF1-EFABC763481D}"/>
            </ac:picMkLst>
          </pc:picChg>
        </pc:sldLayoutChg>
        <pc:sldLayoutChg chg="addSp delSp modSp mod">
          <pc:chgData name="Mar Lizana Atienza" userId="1b0c615c-cb86-4a0e-b0e8-89a89bc5c0da" providerId="ADAL" clId="{0F736CF3-3660-4C99-810E-05A9D6121F9C}" dt="2024-10-12T07:33:58.444" v="404" actId="1076"/>
          <pc:sldLayoutMkLst>
            <pc:docMk/>
            <pc:sldMasterMk cId="3653831248" sldId="2147483648"/>
            <pc:sldLayoutMk cId="2909841865" sldId="2147483660"/>
          </pc:sldLayoutMkLst>
          <pc:spChg chg="add del mod">
            <ac:chgData name="Mar Lizana Atienza" userId="1b0c615c-cb86-4a0e-b0e8-89a89bc5c0da" providerId="ADAL" clId="{0F736CF3-3660-4C99-810E-05A9D6121F9C}" dt="2024-10-12T07:32:53.057" v="389" actId="478"/>
            <ac:spMkLst>
              <pc:docMk/>
              <pc:sldMasterMk cId="3653831248" sldId="2147483648"/>
              <pc:sldLayoutMk cId="2909841865" sldId="2147483660"/>
              <ac:spMk id="2" creationId="{DCAB32BE-56D7-AA4D-1173-E0CEB00B1779}"/>
            </ac:spMkLst>
          </pc:spChg>
          <pc:spChg chg="add mod">
            <ac:chgData name="Mar Lizana Atienza" userId="1b0c615c-cb86-4a0e-b0e8-89a89bc5c0da" providerId="ADAL" clId="{0F736CF3-3660-4C99-810E-05A9D6121F9C}" dt="2024-10-12T07:33:58.444" v="404" actId="1076"/>
            <ac:spMkLst>
              <pc:docMk/>
              <pc:sldMasterMk cId="3653831248" sldId="2147483648"/>
              <pc:sldLayoutMk cId="2909841865" sldId="2147483660"/>
              <ac:spMk id="3" creationId="{FA816D00-3C60-1978-71D0-61524F7A4F5C}"/>
            </ac:spMkLst>
          </pc:spChg>
          <pc:spChg chg="add del mod">
            <ac:chgData name="Mar Lizana Atienza" userId="1b0c615c-cb86-4a0e-b0e8-89a89bc5c0da" providerId="ADAL" clId="{0F736CF3-3660-4C99-810E-05A9D6121F9C}" dt="2024-10-12T07:09:54.254" v="186"/>
            <ac:spMkLst>
              <pc:docMk/>
              <pc:sldMasterMk cId="3653831248" sldId="2147483648"/>
              <pc:sldLayoutMk cId="2909841865" sldId="2147483660"/>
              <ac:spMk id="4" creationId="{99D8EEFF-A131-AF8A-5A89-11D6D8DE3EA3}"/>
            </ac:spMkLst>
          </pc:spChg>
          <pc:spChg chg="add mod">
            <ac:chgData name="Mar Lizana Atienza" userId="1b0c615c-cb86-4a0e-b0e8-89a89bc5c0da" providerId="ADAL" clId="{0F736CF3-3660-4C99-810E-05A9D6121F9C}" dt="2024-10-12T07:33:58.444" v="404" actId="1076"/>
            <ac:spMkLst>
              <pc:docMk/>
              <pc:sldMasterMk cId="3653831248" sldId="2147483648"/>
              <pc:sldLayoutMk cId="2909841865" sldId="2147483660"/>
              <ac:spMk id="5" creationId="{AB13EE1B-605A-DF50-F32B-374F988CEA2E}"/>
            </ac:spMkLst>
          </pc:spChg>
          <pc:spChg chg="add del mod">
            <ac:chgData name="Mar Lizana Atienza" userId="1b0c615c-cb86-4a0e-b0e8-89a89bc5c0da" providerId="ADAL" clId="{0F736CF3-3660-4C99-810E-05A9D6121F9C}" dt="2024-10-12T07:09:54.255" v="188"/>
            <ac:spMkLst>
              <pc:docMk/>
              <pc:sldMasterMk cId="3653831248" sldId="2147483648"/>
              <pc:sldLayoutMk cId="2909841865" sldId="2147483660"/>
              <ac:spMk id="6" creationId="{41B5C20D-4A94-6C65-AD3C-D8D34AA53DFA}"/>
            </ac:spMkLst>
          </pc:spChg>
          <pc:spChg chg="add mod">
            <ac:chgData name="Mar Lizana Atienza" userId="1b0c615c-cb86-4a0e-b0e8-89a89bc5c0da" providerId="ADAL" clId="{0F736CF3-3660-4C99-810E-05A9D6121F9C}" dt="2024-10-12T07:33:58.444" v="404" actId="1076"/>
            <ac:spMkLst>
              <pc:docMk/>
              <pc:sldMasterMk cId="3653831248" sldId="2147483648"/>
              <pc:sldLayoutMk cId="2909841865" sldId="2147483660"/>
              <ac:spMk id="7" creationId="{8CF0BE2A-AA02-4FC9-D930-DD16964EDB38}"/>
            </ac:spMkLst>
          </pc:spChg>
          <pc:spChg chg="add del mod">
            <ac:chgData name="Mar Lizana Atienza" userId="1b0c615c-cb86-4a0e-b0e8-89a89bc5c0da" providerId="ADAL" clId="{0F736CF3-3660-4C99-810E-05A9D6121F9C}" dt="2024-10-12T07:09:54.255" v="190"/>
            <ac:spMkLst>
              <pc:docMk/>
              <pc:sldMasterMk cId="3653831248" sldId="2147483648"/>
              <pc:sldLayoutMk cId="2909841865" sldId="2147483660"/>
              <ac:spMk id="8" creationId="{7A0FD806-8DC5-97BB-FB08-9A4238105B2C}"/>
            </ac:spMkLst>
          </pc:spChg>
          <pc:spChg chg="add mod">
            <ac:chgData name="Mar Lizana Atienza" userId="1b0c615c-cb86-4a0e-b0e8-89a89bc5c0da" providerId="ADAL" clId="{0F736CF3-3660-4C99-810E-05A9D6121F9C}" dt="2024-10-12T07:33:58.444" v="404" actId="1076"/>
            <ac:spMkLst>
              <pc:docMk/>
              <pc:sldMasterMk cId="3653831248" sldId="2147483648"/>
              <pc:sldLayoutMk cId="2909841865" sldId="2147483660"/>
              <ac:spMk id="9" creationId="{98AB0E65-6C62-5ABE-9403-AF1FE509D952}"/>
            </ac:spMkLst>
          </pc:spChg>
          <pc:spChg chg="add del mod">
            <ac:chgData name="Mar Lizana Atienza" userId="1b0c615c-cb86-4a0e-b0e8-89a89bc5c0da" providerId="ADAL" clId="{0F736CF3-3660-4C99-810E-05A9D6121F9C}" dt="2024-10-12T07:09:54.256" v="192"/>
            <ac:spMkLst>
              <pc:docMk/>
              <pc:sldMasterMk cId="3653831248" sldId="2147483648"/>
              <pc:sldLayoutMk cId="2909841865" sldId="2147483660"/>
              <ac:spMk id="10" creationId="{C2B5FF41-352D-722A-D63E-640DE99CD941}"/>
            </ac:spMkLst>
          </pc:spChg>
          <pc:spChg chg="add mod">
            <ac:chgData name="Mar Lizana Atienza" userId="1b0c615c-cb86-4a0e-b0e8-89a89bc5c0da" providerId="ADAL" clId="{0F736CF3-3660-4C99-810E-05A9D6121F9C}" dt="2024-10-12T07:33:58.444" v="404" actId="1076"/>
            <ac:spMkLst>
              <pc:docMk/>
              <pc:sldMasterMk cId="3653831248" sldId="2147483648"/>
              <pc:sldLayoutMk cId="2909841865" sldId="2147483660"/>
              <ac:spMk id="11" creationId="{F2949AD9-69D5-3C1E-B771-F6788A558444}"/>
            </ac:spMkLst>
          </pc:spChg>
          <pc:spChg chg="add del mod">
            <ac:chgData name="Mar Lizana Atienza" userId="1b0c615c-cb86-4a0e-b0e8-89a89bc5c0da" providerId="ADAL" clId="{0F736CF3-3660-4C99-810E-05A9D6121F9C}" dt="2024-10-12T07:09:54.256" v="194"/>
            <ac:spMkLst>
              <pc:docMk/>
              <pc:sldMasterMk cId="3653831248" sldId="2147483648"/>
              <pc:sldLayoutMk cId="2909841865" sldId="2147483660"/>
              <ac:spMk id="12" creationId="{A9F25779-B2F2-AA9F-649C-BBE7538CAA22}"/>
            </ac:spMkLst>
          </pc:spChg>
          <pc:spChg chg="add del">
            <ac:chgData name="Mar Lizana Atienza" userId="1b0c615c-cb86-4a0e-b0e8-89a89bc5c0da" providerId="ADAL" clId="{0F736CF3-3660-4C99-810E-05A9D6121F9C}" dt="2024-10-12T07:11:26.456" v="196" actId="478"/>
            <ac:spMkLst>
              <pc:docMk/>
              <pc:sldMasterMk cId="3653831248" sldId="2147483648"/>
              <pc:sldLayoutMk cId="2909841865" sldId="2147483660"/>
              <ac:spMk id="14" creationId="{957745FE-342C-3BF3-A37B-ED2437E5EA3A}"/>
            </ac:spMkLst>
          </pc:spChg>
          <pc:spChg chg="add del mod">
            <ac:chgData name="Mar Lizana Atienza" userId="1b0c615c-cb86-4a0e-b0e8-89a89bc5c0da" providerId="ADAL" clId="{0F736CF3-3660-4C99-810E-05A9D6121F9C}" dt="2024-10-12T07:14:17.701" v="239" actId="478"/>
            <ac:spMkLst>
              <pc:docMk/>
              <pc:sldMasterMk cId="3653831248" sldId="2147483648"/>
              <pc:sldLayoutMk cId="2909841865" sldId="2147483660"/>
              <ac:spMk id="15" creationId="{E23C9D92-1C11-A4C0-740A-0048D7AB1C80}"/>
            </ac:spMkLst>
          </pc:spChg>
          <pc:spChg chg="add del mod">
            <ac:chgData name="Mar Lizana Atienza" userId="1b0c615c-cb86-4a0e-b0e8-89a89bc5c0da" providerId="ADAL" clId="{0F736CF3-3660-4C99-810E-05A9D6121F9C}" dt="2024-10-12T07:16:14.051" v="258" actId="478"/>
            <ac:spMkLst>
              <pc:docMk/>
              <pc:sldMasterMk cId="3653831248" sldId="2147483648"/>
              <pc:sldLayoutMk cId="2909841865" sldId="2147483660"/>
              <ac:spMk id="16" creationId="{4EA26AC2-D1D6-69D7-2842-D75DC86FDD2D}"/>
            </ac:spMkLst>
          </pc:spChg>
          <pc:spChg chg="add del mod">
            <ac:chgData name="Mar Lizana Atienza" userId="1b0c615c-cb86-4a0e-b0e8-89a89bc5c0da" providerId="ADAL" clId="{0F736CF3-3660-4C99-810E-05A9D6121F9C}" dt="2024-10-12T07:17:45.124" v="271" actId="478"/>
            <ac:spMkLst>
              <pc:docMk/>
              <pc:sldMasterMk cId="3653831248" sldId="2147483648"/>
              <pc:sldLayoutMk cId="2909841865" sldId="2147483660"/>
              <ac:spMk id="17" creationId="{2B882D2F-DA40-662E-D6E5-88B3C3F205D1}"/>
            </ac:spMkLst>
          </pc:spChg>
          <pc:spChg chg="add del mod">
            <ac:chgData name="Mar Lizana Atienza" userId="1b0c615c-cb86-4a0e-b0e8-89a89bc5c0da" providerId="ADAL" clId="{0F736CF3-3660-4C99-810E-05A9D6121F9C}" dt="2024-10-12T07:17:46.373" v="272" actId="478"/>
            <ac:spMkLst>
              <pc:docMk/>
              <pc:sldMasterMk cId="3653831248" sldId="2147483648"/>
              <pc:sldLayoutMk cId="2909841865" sldId="2147483660"/>
              <ac:spMk id="18" creationId="{B0ADCB26-D6C2-C96E-AB5B-783803FFE405}"/>
            </ac:spMkLst>
          </pc:spChg>
          <pc:spChg chg="add del mod">
            <ac:chgData name="Mar Lizana Atienza" userId="1b0c615c-cb86-4a0e-b0e8-89a89bc5c0da" providerId="ADAL" clId="{0F736CF3-3660-4C99-810E-05A9D6121F9C}" dt="2024-10-12T07:17:44.138" v="270" actId="478"/>
            <ac:spMkLst>
              <pc:docMk/>
              <pc:sldMasterMk cId="3653831248" sldId="2147483648"/>
              <pc:sldLayoutMk cId="2909841865" sldId="2147483660"/>
              <ac:spMk id="19" creationId="{CC60EF43-5FA3-4088-E8D3-565ED3427C48}"/>
            </ac:spMkLst>
          </pc:spChg>
          <pc:spChg chg="add del mod">
            <ac:chgData name="Mar Lizana Atienza" userId="1b0c615c-cb86-4a0e-b0e8-89a89bc5c0da" providerId="ADAL" clId="{0F736CF3-3660-4C99-810E-05A9D6121F9C}" dt="2024-10-12T07:17:47.407" v="273" actId="478"/>
            <ac:spMkLst>
              <pc:docMk/>
              <pc:sldMasterMk cId="3653831248" sldId="2147483648"/>
              <pc:sldLayoutMk cId="2909841865" sldId="2147483660"/>
              <ac:spMk id="20" creationId="{1AA6D2D1-EF4F-BA82-8397-8AF6CCB20692}"/>
            </ac:spMkLst>
          </pc:spChg>
          <pc:spChg chg="add del mod">
            <ac:chgData name="Mar Lizana Atienza" userId="1b0c615c-cb86-4a0e-b0e8-89a89bc5c0da" providerId="ADAL" clId="{0F736CF3-3660-4C99-810E-05A9D6121F9C}" dt="2024-10-12T07:17:48.893" v="274" actId="478"/>
            <ac:spMkLst>
              <pc:docMk/>
              <pc:sldMasterMk cId="3653831248" sldId="2147483648"/>
              <pc:sldLayoutMk cId="2909841865" sldId="2147483660"/>
              <ac:spMk id="21" creationId="{851E32A3-94CC-8AE7-A79C-1B7C11CF69BC}"/>
            </ac:spMkLst>
          </pc:spChg>
          <pc:spChg chg="add del">
            <ac:chgData name="Mar Lizana Atienza" userId="1b0c615c-cb86-4a0e-b0e8-89a89bc5c0da" providerId="ADAL" clId="{0F736CF3-3660-4C99-810E-05A9D6121F9C}" dt="2024-10-12T07:17:58.447" v="275" actId="11529"/>
            <ac:spMkLst>
              <pc:docMk/>
              <pc:sldMasterMk cId="3653831248" sldId="2147483648"/>
              <pc:sldLayoutMk cId="2909841865" sldId="2147483660"/>
              <ac:spMk id="22" creationId="{E35A2423-9E08-14B8-9874-92E01650E2E3}"/>
            </ac:spMkLst>
          </pc:spChg>
          <pc:spChg chg="add mod">
            <ac:chgData name="Mar Lizana Atienza" userId="1b0c615c-cb86-4a0e-b0e8-89a89bc5c0da" providerId="ADAL" clId="{0F736CF3-3660-4C99-810E-05A9D6121F9C}" dt="2024-10-12T07:33:58.444" v="404" actId="1076"/>
            <ac:spMkLst>
              <pc:docMk/>
              <pc:sldMasterMk cId="3653831248" sldId="2147483648"/>
              <pc:sldLayoutMk cId="2909841865" sldId="2147483660"/>
              <ac:spMk id="23" creationId="{950D0FDB-07C5-8CDF-811D-2009FD2CAD3A}"/>
            </ac:spMkLst>
          </pc:spChg>
          <pc:spChg chg="add mod">
            <ac:chgData name="Mar Lizana Atienza" userId="1b0c615c-cb86-4a0e-b0e8-89a89bc5c0da" providerId="ADAL" clId="{0F736CF3-3660-4C99-810E-05A9D6121F9C}" dt="2024-10-12T07:33:58.444" v="404" actId="1076"/>
            <ac:spMkLst>
              <pc:docMk/>
              <pc:sldMasterMk cId="3653831248" sldId="2147483648"/>
              <pc:sldLayoutMk cId="2909841865" sldId="2147483660"/>
              <ac:spMk id="24" creationId="{245C7CA6-9799-EAF2-882E-DFDF91C8A6C6}"/>
            </ac:spMkLst>
          </pc:spChg>
          <pc:spChg chg="del mod">
            <ac:chgData name="Mar Lizana Atienza" userId="1b0c615c-cb86-4a0e-b0e8-89a89bc5c0da" providerId="ADAL" clId="{0F736CF3-3660-4C99-810E-05A9D6121F9C}" dt="2024-10-12T07:33:47.094" v="402" actId="478"/>
            <ac:spMkLst>
              <pc:docMk/>
              <pc:sldMasterMk cId="3653831248" sldId="2147483648"/>
              <pc:sldLayoutMk cId="2909841865" sldId="2147483660"/>
              <ac:spMk id="26" creationId="{15EAD17B-29A7-63B1-3169-9D4D9487371C}"/>
            </ac:spMkLst>
          </pc:spChg>
          <pc:spChg chg="add mod">
            <ac:chgData name="Mar Lizana Atienza" userId="1b0c615c-cb86-4a0e-b0e8-89a89bc5c0da" providerId="ADAL" clId="{0F736CF3-3660-4C99-810E-05A9D6121F9C}" dt="2024-10-12T07:33:58.444" v="404" actId="1076"/>
            <ac:spMkLst>
              <pc:docMk/>
              <pc:sldMasterMk cId="3653831248" sldId="2147483648"/>
              <pc:sldLayoutMk cId="2909841865" sldId="2147483660"/>
              <ac:spMk id="27" creationId="{A7B8DD54-C063-ACD7-1C32-2D34A85E5FA9}"/>
            </ac:spMkLst>
          </pc:spChg>
          <pc:spChg chg="add del mod">
            <ac:chgData name="Mar Lizana Atienza" userId="1b0c615c-cb86-4a0e-b0e8-89a89bc5c0da" providerId="ADAL" clId="{0F736CF3-3660-4C99-810E-05A9D6121F9C}" dt="2024-10-12T07:02:42.197" v="121" actId="478"/>
            <ac:spMkLst>
              <pc:docMk/>
              <pc:sldMasterMk cId="3653831248" sldId="2147483648"/>
              <pc:sldLayoutMk cId="2909841865" sldId="2147483660"/>
              <ac:spMk id="31" creationId="{AC584D95-3FFD-3D97-A97D-DF210A46E8AC}"/>
            </ac:spMkLst>
          </pc:spChg>
          <pc:spChg chg="add mod">
            <ac:chgData name="Mar Lizana Atienza" userId="1b0c615c-cb86-4a0e-b0e8-89a89bc5c0da" providerId="ADAL" clId="{0F736CF3-3660-4C99-810E-05A9D6121F9C}" dt="2024-10-12T07:33:58.444" v="404" actId="1076"/>
            <ac:spMkLst>
              <pc:docMk/>
              <pc:sldMasterMk cId="3653831248" sldId="2147483648"/>
              <pc:sldLayoutMk cId="2909841865" sldId="2147483660"/>
              <ac:spMk id="32" creationId="{AB16D9A6-6691-F5E8-3559-652E9F824B0A}"/>
            </ac:spMkLst>
          </pc:spChg>
          <pc:spChg chg="add mod">
            <ac:chgData name="Mar Lizana Atienza" userId="1b0c615c-cb86-4a0e-b0e8-89a89bc5c0da" providerId="ADAL" clId="{0F736CF3-3660-4C99-810E-05A9D6121F9C}" dt="2024-10-12T07:33:58.444" v="404" actId="1076"/>
            <ac:spMkLst>
              <pc:docMk/>
              <pc:sldMasterMk cId="3653831248" sldId="2147483648"/>
              <pc:sldLayoutMk cId="2909841865" sldId="2147483660"/>
              <ac:spMk id="33" creationId="{EDB5233F-E7FC-05C9-A9C0-6D0358F8E927}"/>
            </ac:spMkLst>
          </pc:spChg>
          <pc:spChg chg="mod">
            <ac:chgData name="Mar Lizana Atienza" userId="1b0c615c-cb86-4a0e-b0e8-89a89bc5c0da" providerId="ADAL" clId="{0F736CF3-3660-4C99-810E-05A9D6121F9C}" dt="2024-10-12T07:30:16.954" v="368"/>
            <ac:spMkLst>
              <pc:docMk/>
              <pc:sldMasterMk cId="3653831248" sldId="2147483648"/>
              <pc:sldLayoutMk cId="2909841865" sldId="2147483660"/>
              <ac:spMk id="37" creationId="{ED16B621-74FA-E996-3D5D-07D34CB30E80}"/>
            </ac:spMkLst>
          </pc:spChg>
          <pc:spChg chg="add mod">
            <ac:chgData name="Mar Lizana Atienza" userId="1b0c615c-cb86-4a0e-b0e8-89a89bc5c0da" providerId="ADAL" clId="{0F736CF3-3660-4C99-810E-05A9D6121F9C}" dt="2024-10-12T07:33:48.297" v="403"/>
            <ac:spMkLst>
              <pc:docMk/>
              <pc:sldMasterMk cId="3653831248" sldId="2147483648"/>
              <pc:sldLayoutMk cId="2909841865" sldId="2147483660"/>
              <ac:spMk id="38" creationId="{9D57C2BC-CB9A-7A1C-BCF8-AC3E00BEB6F8}"/>
            </ac:spMkLst>
          </pc:spChg>
          <pc:spChg chg="mod">
            <ac:chgData name="Mar Lizana Atienza" userId="1b0c615c-cb86-4a0e-b0e8-89a89bc5c0da" providerId="ADAL" clId="{0F736CF3-3660-4C99-810E-05A9D6121F9C}" dt="2024-10-12T07:33:48.297" v="403"/>
            <ac:spMkLst>
              <pc:docMk/>
              <pc:sldMasterMk cId="3653831248" sldId="2147483648"/>
              <pc:sldLayoutMk cId="2909841865" sldId="2147483660"/>
              <ac:spMk id="41" creationId="{0A3C3E40-0B55-621C-803E-B15685DD361B}"/>
            </ac:spMkLst>
          </pc:spChg>
          <pc:grpChg chg="add del mod">
            <ac:chgData name="Mar Lizana Atienza" userId="1b0c615c-cb86-4a0e-b0e8-89a89bc5c0da" providerId="ADAL" clId="{0F736CF3-3660-4C99-810E-05A9D6121F9C}" dt="2024-10-12T07:33:47.094" v="402" actId="478"/>
            <ac:grpSpMkLst>
              <pc:docMk/>
              <pc:sldMasterMk cId="3653831248" sldId="2147483648"/>
              <pc:sldLayoutMk cId="2909841865" sldId="2147483660"/>
              <ac:grpSpMk id="35" creationId="{068CC2E7-0597-F9B4-E827-12EC06C0BDDA}"/>
            </ac:grpSpMkLst>
          </pc:grpChg>
          <pc:grpChg chg="add mod">
            <ac:chgData name="Mar Lizana Atienza" userId="1b0c615c-cb86-4a0e-b0e8-89a89bc5c0da" providerId="ADAL" clId="{0F736CF3-3660-4C99-810E-05A9D6121F9C}" dt="2024-10-12T07:33:48.297" v="403"/>
            <ac:grpSpMkLst>
              <pc:docMk/>
              <pc:sldMasterMk cId="3653831248" sldId="2147483648"/>
              <pc:sldLayoutMk cId="2909841865" sldId="2147483660"/>
              <ac:grpSpMk id="39" creationId="{804A3ACD-1BDB-FC4A-35E5-B83523C0BA91}"/>
            </ac:grpSpMkLst>
          </pc:grpChg>
          <pc:picChg chg="mod ord">
            <ac:chgData name="Mar Lizana Atienza" userId="1b0c615c-cb86-4a0e-b0e8-89a89bc5c0da" providerId="ADAL" clId="{0F736CF3-3660-4C99-810E-05A9D6121F9C}" dt="2024-10-12T07:26:48.583" v="311"/>
            <ac:picMkLst>
              <pc:docMk/>
              <pc:sldMasterMk cId="3653831248" sldId="2147483648"/>
              <pc:sldLayoutMk cId="2909841865" sldId="2147483660"/>
              <ac:picMk id="28" creationId="{DF874A6E-4D24-72F1-F624-42DFE3063838}"/>
            </ac:picMkLst>
          </pc:picChg>
          <pc:picChg chg="del">
            <ac:chgData name="Mar Lizana Atienza" userId="1b0c615c-cb86-4a0e-b0e8-89a89bc5c0da" providerId="ADAL" clId="{0F736CF3-3660-4C99-810E-05A9D6121F9C}" dt="2024-10-12T07:02:40.779" v="120" actId="478"/>
            <ac:picMkLst>
              <pc:docMk/>
              <pc:sldMasterMk cId="3653831248" sldId="2147483648"/>
              <pc:sldLayoutMk cId="2909841865" sldId="2147483660"/>
              <ac:picMk id="30" creationId="{D7BB5C58-7416-09D2-51A6-60F6B9CE5D90}"/>
            </ac:picMkLst>
          </pc:picChg>
          <pc:picChg chg="add del mod">
            <ac:chgData name="Mar Lizana Atienza" userId="1b0c615c-cb86-4a0e-b0e8-89a89bc5c0da" providerId="ADAL" clId="{0F736CF3-3660-4C99-810E-05A9D6121F9C}" dt="2024-10-12T07:20:32.686" v="300" actId="478"/>
            <ac:picMkLst>
              <pc:docMk/>
              <pc:sldMasterMk cId="3653831248" sldId="2147483648"/>
              <pc:sldLayoutMk cId="2909841865" sldId="2147483660"/>
              <ac:picMk id="34" creationId="{BE5F7309-4269-DCE9-EE50-3B8BD0E617FC}"/>
            </ac:picMkLst>
          </pc:picChg>
          <pc:picChg chg="mod">
            <ac:chgData name="Mar Lizana Atienza" userId="1b0c615c-cb86-4a0e-b0e8-89a89bc5c0da" providerId="ADAL" clId="{0F736CF3-3660-4C99-810E-05A9D6121F9C}" dt="2024-10-12T07:30:16.954" v="368"/>
            <ac:picMkLst>
              <pc:docMk/>
              <pc:sldMasterMk cId="3653831248" sldId="2147483648"/>
              <pc:sldLayoutMk cId="2909841865" sldId="2147483660"/>
              <ac:picMk id="36" creationId="{7898F376-6B22-EE3F-7C5B-9C99E0BBC194}"/>
            </ac:picMkLst>
          </pc:picChg>
          <pc:picChg chg="mod">
            <ac:chgData name="Mar Lizana Atienza" userId="1b0c615c-cb86-4a0e-b0e8-89a89bc5c0da" providerId="ADAL" clId="{0F736CF3-3660-4C99-810E-05A9D6121F9C}" dt="2024-10-12T07:33:48.297" v="403"/>
            <ac:picMkLst>
              <pc:docMk/>
              <pc:sldMasterMk cId="3653831248" sldId="2147483648"/>
              <pc:sldLayoutMk cId="2909841865" sldId="2147483660"/>
              <ac:picMk id="40" creationId="{0A0579D8-A883-6D7F-C5C7-D036EA109989}"/>
            </ac:picMkLst>
          </pc:picChg>
        </pc:sldLayoutChg>
        <pc:sldLayoutChg chg="addSp delSp modSp mod">
          <pc:chgData name="Mar Lizana Atienza" userId="1b0c615c-cb86-4a0e-b0e8-89a89bc5c0da" providerId="ADAL" clId="{0F736CF3-3660-4C99-810E-05A9D6121F9C}" dt="2024-10-14T15:36:02.894" v="663" actId="1076"/>
          <pc:sldLayoutMkLst>
            <pc:docMk/>
            <pc:sldMasterMk cId="3653831248" sldId="2147483648"/>
            <pc:sldLayoutMk cId="3792403263" sldId="2147483665"/>
          </pc:sldLayoutMkLst>
          <pc:spChg chg="mod">
            <ac:chgData name="Mar Lizana Atienza" userId="1b0c615c-cb86-4a0e-b0e8-89a89bc5c0da" providerId="ADAL" clId="{0F736CF3-3660-4C99-810E-05A9D6121F9C}" dt="2024-10-12T07:06:10.934" v="150" actId="1035"/>
            <ac:spMkLst>
              <pc:docMk/>
              <pc:sldMasterMk cId="3653831248" sldId="2147483648"/>
              <pc:sldLayoutMk cId="3792403263" sldId="2147483665"/>
              <ac:spMk id="7" creationId="{CFBFC3C6-7718-480B-BA55-A81A1259F61C}"/>
            </ac:spMkLst>
          </pc:spChg>
          <pc:spChg chg="del mod">
            <ac:chgData name="Mar Lizana Atienza" userId="1b0c615c-cb86-4a0e-b0e8-89a89bc5c0da" providerId="ADAL" clId="{0F736CF3-3660-4C99-810E-05A9D6121F9C}" dt="2024-10-13T15:03:27.903" v="641" actId="478"/>
            <ac:spMkLst>
              <pc:docMk/>
              <pc:sldMasterMk cId="3653831248" sldId="2147483648"/>
              <pc:sldLayoutMk cId="3792403263" sldId="2147483665"/>
              <ac:spMk id="8" creationId="{18272690-7287-416B-8A94-44BB66DE741D}"/>
            </ac:spMkLst>
          </pc:spChg>
          <pc:spChg chg="mod">
            <ac:chgData name="Mar Lizana Atienza" userId="1b0c615c-cb86-4a0e-b0e8-89a89bc5c0da" providerId="ADAL" clId="{0F736CF3-3660-4C99-810E-05A9D6121F9C}" dt="2024-10-12T07:31:47.108" v="383"/>
            <ac:spMkLst>
              <pc:docMk/>
              <pc:sldMasterMk cId="3653831248" sldId="2147483648"/>
              <pc:sldLayoutMk cId="3792403263" sldId="2147483665"/>
              <ac:spMk id="38" creationId="{4994E24F-DF5A-DEA2-1790-8FB86F8F2566}"/>
            </ac:spMkLst>
          </pc:spChg>
          <pc:spChg chg="add del mod">
            <ac:chgData name="Mar Lizana Atienza" userId="1b0c615c-cb86-4a0e-b0e8-89a89bc5c0da" providerId="ADAL" clId="{0F736CF3-3660-4C99-810E-05A9D6121F9C}" dt="2024-10-12T07:34:20.483" v="407" actId="478"/>
            <ac:spMkLst>
              <pc:docMk/>
              <pc:sldMasterMk cId="3653831248" sldId="2147483648"/>
              <pc:sldLayoutMk cId="3792403263" sldId="2147483665"/>
              <ac:spMk id="39" creationId="{F5CD658C-6228-E6F2-FA16-7EF09F5BB101}"/>
            </ac:spMkLst>
          </pc:spChg>
          <pc:spChg chg="add mod">
            <ac:chgData name="Mar Lizana Atienza" userId="1b0c615c-cb86-4a0e-b0e8-89a89bc5c0da" providerId="ADAL" clId="{0F736CF3-3660-4C99-810E-05A9D6121F9C}" dt="2024-10-12T07:34:28.229" v="408"/>
            <ac:spMkLst>
              <pc:docMk/>
              <pc:sldMasterMk cId="3653831248" sldId="2147483648"/>
              <pc:sldLayoutMk cId="3792403263" sldId="2147483665"/>
              <ac:spMk id="41" creationId="{183EE447-6CAC-8DB5-A04A-7D9E4D561CB6}"/>
            </ac:spMkLst>
          </pc:spChg>
          <pc:spChg chg="add mod">
            <ac:chgData name="Mar Lizana Atienza" userId="1b0c615c-cb86-4a0e-b0e8-89a89bc5c0da" providerId="ADAL" clId="{0F736CF3-3660-4C99-810E-05A9D6121F9C}" dt="2024-10-13T15:03:56.761" v="647" actId="1076"/>
            <ac:spMkLst>
              <pc:docMk/>
              <pc:sldMasterMk cId="3653831248" sldId="2147483648"/>
              <pc:sldLayoutMk cId="3792403263" sldId="2147483665"/>
              <ac:spMk id="42" creationId="{059C267E-B658-EF9F-AD9B-680F6B248FF8}"/>
            </ac:spMkLst>
          </pc:spChg>
          <pc:grpChg chg="del">
            <ac:chgData name="Mar Lizana Atienza" userId="1b0c615c-cb86-4a0e-b0e8-89a89bc5c0da" providerId="ADAL" clId="{0F736CF3-3660-4C99-810E-05A9D6121F9C}" dt="2024-10-12T06:53:13.037" v="33" actId="478"/>
            <ac:grpSpMkLst>
              <pc:docMk/>
              <pc:sldMasterMk cId="3653831248" sldId="2147483648"/>
              <pc:sldLayoutMk cId="3792403263" sldId="2147483665"/>
              <ac:grpSpMk id="4" creationId="{79F5CC38-1910-A00B-F89E-4912B55FD0F3}"/>
            </ac:grpSpMkLst>
          </pc:grpChg>
          <pc:grpChg chg="mod">
            <ac:chgData name="Mar Lizana Atienza" userId="1b0c615c-cb86-4a0e-b0e8-89a89bc5c0da" providerId="ADAL" clId="{0F736CF3-3660-4C99-810E-05A9D6121F9C}" dt="2024-10-12T07:06:29.088" v="156" actId="1076"/>
            <ac:grpSpMkLst>
              <pc:docMk/>
              <pc:sldMasterMk cId="3653831248" sldId="2147483648"/>
              <pc:sldLayoutMk cId="3792403263" sldId="2147483665"/>
              <ac:grpSpMk id="5" creationId="{30D20B19-00A4-BB7C-14F2-FDF53C2EE8B6}"/>
            </ac:grpSpMkLst>
          </pc:grpChg>
          <pc:grpChg chg="add del mod">
            <ac:chgData name="Mar Lizana Atienza" userId="1b0c615c-cb86-4a0e-b0e8-89a89bc5c0da" providerId="ADAL" clId="{0F736CF3-3660-4C99-810E-05A9D6121F9C}" dt="2024-10-12T07:34:15.730" v="405" actId="478"/>
            <ac:grpSpMkLst>
              <pc:docMk/>
              <pc:sldMasterMk cId="3653831248" sldId="2147483648"/>
              <pc:sldLayoutMk cId="3792403263" sldId="2147483665"/>
              <ac:grpSpMk id="36" creationId="{B88067A0-C3BC-6F68-6531-7E5FFCDA4146}"/>
            </ac:grpSpMkLst>
          </pc:grpChg>
          <pc:picChg chg="add mod">
            <ac:chgData name="Mar Lizana Atienza" userId="1b0c615c-cb86-4a0e-b0e8-89a89bc5c0da" providerId="ADAL" clId="{0F736CF3-3660-4C99-810E-05A9D6121F9C}" dt="2024-10-14T15:36:02.894" v="663" actId="1076"/>
            <ac:picMkLst>
              <pc:docMk/>
              <pc:sldMasterMk cId="3653831248" sldId="2147483648"/>
              <pc:sldLayoutMk cId="3792403263" sldId="2147483665"/>
              <ac:picMk id="3" creationId="{35F09ED8-71BC-2E92-E4A7-E8C986B994A0}"/>
            </ac:picMkLst>
          </pc:picChg>
          <pc:picChg chg="add del mod">
            <ac:chgData name="Mar Lizana Atienza" userId="1b0c615c-cb86-4a0e-b0e8-89a89bc5c0da" providerId="ADAL" clId="{0F736CF3-3660-4C99-810E-05A9D6121F9C}" dt="2024-10-14T15:35:51.403" v="661" actId="478"/>
            <ac:picMkLst>
              <pc:docMk/>
              <pc:sldMasterMk cId="3653831248" sldId="2147483648"/>
              <pc:sldLayoutMk cId="3792403263" sldId="2147483665"/>
              <ac:picMk id="6" creationId="{972E45BF-ADD9-E50C-9A38-752951226BF6}"/>
            </ac:picMkLst>
          </pc:picChg>
          <pc:picChg chg="del mod">
            <ac:chgData name="Mar Lizana Atienza" userId="1b0c615c-cb86-4a0e-b0e8-89a89bc5c0da" providerId="ADAL" clId="{0F736CF3-3660-4C99-810E-05A9D6121F9C}" dt="2024-10-14T15:35:38.498" v="655" actId="478"/>
            <ac:picMkLst>
              <pc:docMk/>
              <pc:sldMasterMk cId="3653831248" sldId="2147483648"/>
              <pc:sldLayoutMk cId="3792403263" sldId="2147483665"/>
              <ac:picMk id="18" creationId="{EE019526-A42E-080F-2A76-C6F0FC9CA220}"/>
            </ac:picMkLst>
          </pc:picChg>
          <pc:picChg chg="mod">
            <ac:chgData name="Mar Lizana Atienza" userId="1b0c615c-cb86-4a0e-b0e8-89a89bc5c0da" providerId="ADAL" clId="{0F736CF3-3660-4C99-810E-05A9D6121F9C}" dt="2024-10-12T07:06:33.827" v="157" actId="1076"/>
            <ac:picMkLst>
              <pc:docMk/>
              <pc:sldMasterMk cId="3653831248" sldId="2147483648"/>
              <pc:sldLayoutMk cId="3792403263" sldId="2147483665"/>
              <ac:picMk id="19" creationId="{CCB22FDE-4360-406A-DE5C-F1DA79ECF690}"/>
            </ac:picMkLst>
          </pc:picChg>
          <pc:picChg chg="mod">
            <ac:chgData name="Mar Lizana Atienza" userId="1b0c615c-cb86-4a0e-b0e8-89a89bc5c0da" providerId="ADAL" clId="{0F736CF3-3660-4C99-810E-05A9D6121F9C}" dt="2024-10-12T07:06:29.088" v="156" actId="1076"/>
            <ac:picMkLst>
              <pc:docMk/>
              <pc:sldMasterMk cId="3653831248" sldId="2147483648"/>
              <pc:sldLayoutMk cId="3792403263" sldId="2147483665"/>
              <ac:picMk id="27" creationId="{9037CA38-B09C-356B-FBEB-9901CCAE0524}"/>
            </ac:picMkLst>
          </pc:picChg>
          <pc:picChg chg="mod">
            <ac:chgData name="Mar Lizana Atienza" userId="1b0c615c-cb86-4a0e-b0e8-89a89bc5c0da" providerId="ADAL" clId="{0F736CF3-3660-4C99-810E-05A9D6121F9C}" dt="2024-10-12T07:06:29.088" v="156" actId="1076"/>
            <ac:picMkLst>
              <pc:docMk/>
              <pc:sldMasterMk cId="3653831248" sldId="2147483648"/>
              <pc:sldLayoutMk cId="3792403263" sldId="2147483665"/>
              <ac:picMk id="31" creationId="{4A4E365D-1B40-D65D-D825-69B8225E6FE9}"/>
            </ac:picMkLst>
          </pc:picChg>
          <pc:picChg chg="mod">
            <ac:chgData name="Mar Lizana Atienza" userId="1b0c615c-cb86-4a0e-b0e8-89a89bc5c0da" providerId="ADAL" clId="{0F736CF3-3660-4C99-810E-05A9D6121F9C}" dt="2024-10-12T07:06:29.088" v="156" actId="1076"/>
            <ac:picMkLst>
              <pc:docMk/>
              <pc:sldMasterMk cId="3653831248" sldId="2147483648"/>
              <pc:sldLayoutMk cId="3792403263" sldId="2147483665"/>
              <ac:picMk id="35" creationId="{0327A4B9-7312-E40B-4072-1EFB87402980}"/>
            </ac:picMkLst>
          </pc:picChg>
          <pc:picChg chg="mod">
            <ac:chgData name="Mar Lizana Atienza" userId="1b0c615c-cb86-4a0e-b0e8-89a89bc5c0da" providerId="ADAL" clId="{0F736CF3-3660-4C99-810E-05A9D6121F9C}" dt="2024-10-12T07:31:47.108" v="383"/>
            <ac:picMkLst>
              <pc:docMk/>
              <pc:sldMasterMk cId="3653831248" sldId="2147483648"/>
              <pc:sldLayoutMk cId="3792403263" sldId="2147483665"/>
              <ac:picMk id="37" creationId="{2DB80C65-7A37-509B-5B65-D6D3FD613E9F}"/>
            </ac:picMkLst>
          </pc:picChg>
          <pc:picChg chg="add mod">
            <ac:chgData name="Mar Lizana Atienza" userId="1b0c615c-cb86-4a0e-b0e8-89a89bc5c0da" providerId="ADAL" clId="{0F736CF3-3660-4C99-810E-05A9D6121F9C}" dt="2024-10-12T07:34:28.229" v="408"/>
            <ac:picMkLst>
              <pc:docMk/>
              <pc:sldMasterMk cId="3653831248" sldId="2147483648"/>
              <pc:sldLayoutMk cId="3792403263" sldId="2147483665"/>
              <ac:picMk id="40" creationId="{BD23DBB5-1129-E112-C6CE-7D77B6819A1B}"/>
            </ac:picMkLst>
          </pc:picChg>
        </pc:sldLayoutChg>
        <pc:sldLayoutChg chg="addSp delSp modSp mod">
          <pc:chgData name="Mar Lizana Atienza" userId="1b0c615c-cb86-4a0e-b0e8-89a89bc5c0da" providerId="ADAL" clId="{0F736CF3-3660-4C99-810E-05A9D6121F9C}" dt="2024-10-12T07:30:51.773" v="376" actId="478"/>
          <pc:sldLayoutMkLst>
            <pc:docMk/>
            <pc:sldMasterMk cId="3653831248" sldId="2147483648"/>
            <pc:sldLayoutMk cId="2514768229" sldId="2147483666"/>
          </pc:sldLayoutMkLst>
          <pc:spChg chg="del">
            <ac:chgData name="Mar Lizana Atienza" userId="1b0c615c-cb86-4a0e-b0e8-89a89bc5c0da" providerId="ADAL" clId="{0F736CF3-3660-4C99-810E-05A9D6121F9C}" dt="2024-10-12T07:04:38.731" v="136" actId="478"/>
            <ac:spMkLst>
              <pc:docMk/>
              <pc:sldMasterMk cId="3653831248" sldId="2147483648"/>
              <pc:sldLayoutMk cId="2514768229" sldId="2147483666"/>
              <ac:spMk id="2" creationId="{9A161A1A-FF99-48CB-B1CC-88137F488B66}"/>
            </ac:spMkLst>
          </pc:spChg>
          <pc:spChg chg="add del mod ord">
            <ac:chgData name="Mar Lizana Atienza" userId="1b0c615c-cb86-4a0e-b0e8-89a89bc5c0da" providerId="ADAL" clId="{0F736CF3-3660-4C99-810E-05A9D6121F9C}" dt="2024-10-12T07:30:51.773" v="376" actId="478"/>
            <ac:spMkLst>
              <pc:docMk/>
              <pc:sldMasterMk cId="3653831248" sldId="2147483648"/>
              <pc:sldLayoutMk cId="2514768229" sldId="2147483666"/>
              <ac:spMk id="6" creationId="{C7C8E554-3FDF-459F-A8F4-EDF854F8A935}"/>
            </ac:spMkLst>
          </pc:spChg>
          <pc:spChg chg="del">
            <ac:chgData name="Mar Lizana Atienza" userId="1b0c615c-cb86-4a0e-b0e8-89a89bc5c0da" providerId="ADAL" clId="{0F736CF3-3660-4C99-810E-05A9D6121F9C}" dt="2024-10-12T07:02:16.675" v="118" actId="478"/>
            <ac:spMkLst>
              <pc:docMk/>
              <pc:sldMasterMk cId="3653831248" sldId="2147483648"/>
              <pc:sldLayoutMk cId="2514768229" sldId="2147483666"/>
              <ac:spMk id="11" creationId="{33A036FA-1D18-4566-A8E4-60AD950CAAE8}"/>
            </ac:spMkLst>
          </pc:spChg>
          <pc:spChg chg="del">
            <ac:chgData name="Mar Lizana Atienza" userId="1b0c615c-cb86-4a0e-b0e8-89a89bc5c0da" providerId="ADAL" clId="{0F736CF3-3660-4C99-810E-05A9D6121F9C}" dt="2024-10-12T07:04:25.437" v="129" actId="478"/>
            <ac:spMkLst>
              <pc:docMk/>
              <pc:sldMasterMk cId="3653831248" sldId="2147483648"/>
              <pc:sldLayoutMk cId="2514768229" sldId="2147483666"/>
              <ac:spMk id="14" creationId="{83FD43D3-BE7F-4EDF-9B3B-DF0C79ECFEA3}"/>
            </ac:spMkLst>
          </pc:spChg>
          <pc:spChg chg="del">
            <ac:chgData name="Mar Lizana Atienza" userId="1b0c615c-cb86-4a0e-b0e8-89a89bc5c0da" providerId="ADAL" clId="{0F736CF3-3660-4C99-810E-05A9D6121F9C}" dt="2024-10-12T07:04:34.321" v="134" actId="478"/>
            <ac:spMkLst>
              <pc:docMk/>
              <pc:sldMasterMk cId="3653831248" sldId="2147483648"/>
              <pc:sldLayoutMk cId="2514768229" sldId="2147483666"/>
              <ac:spMk id="15" creationId="{9499C88A-4D53-4D56-9323-867D9F2ED503}"/>
            </ac:spMkLst>
          </pc:spChg>
          <pc:spChg chg="del">
            <ac:chgData name="Mar Lizana Atienza" userId="1b0c615c-cb86-4a0e-b0e8-89a89bc5c0da" providerId="ADAL" clId="{0F736CF3-3660-4C99-810E-05A9D6121F9C}" dt="2024-10-12T07:04:35.183" v="135" actId="478"/>
            <ac:spMkLst>
              <pc:docMk/>
              <pc:sldMasterMk cId="3653831248" sldId="2147483648"/>
              <pc:sldLayoutMk cId="2514768229" sldId="2147483666"/>
              <ac:spMk id="16" creationId="{0922C18C-0DCC-45B3-B7A9-B85F96E0F7F7}"/>
            </ac:spMkLst>
          </pc:spChg>
          <pc:picChg chg="del">
            <ac:chgData name="Mar Lizana Atienza" userId="1b0c615c-cb86-4a0e-b0e8-89a89bc5c0da" providerId="ADAL" clId="{0F736CF3-3660-4C99-810E-05A9D6121F9C}" dt="2024-10-12T07:02:13.759" v="117" actId="478"/>
            <ac:picMkLst>
              <pc:docMk/>
              <pc:sldMasterMk cId="3653831248" sldId="2147483648"/>
              <pc:sldLayoutMk cId="2514768229" sldId="2147483666"/>
              <ac:picMk id="10" creationId="{5C2E35EC-C071-4151-846C-96382F3E5A59}"/>
            </ac:picMkLst>
          </pc:picChg>
        </pc:sldLayoutChg>
        <pc:sldLayoutChg chg="addSp delSp modSp mod setBg">
          <pc:chgData name="Mar Lizana Atienza" userId="1b0c615c-cb86-4a0e-b0e8-89a89bc5c0da" providerId="ADAL" clId="{0F736CF3-3660-4C99-810E-05A9D6121F9C}" dt="2024-10-13T14:52:55.026" v="521" actId="1076"/>
          <pc:sldLayoutMkLst>
            <pc:docMk/>
            <pc:sldMasterMk cId="3653831248" sldId="2147483648"/>
            <pc:sldLayoutMk cId="3511870694" sldId="2147483668"/>
          </pc:sldLayoutMkLst>
          <pc:spChg chg="del">
            <ac:chgData name="Mar Lizana Atienza" userId="1b0c615c-cb86-4a0e-b0e8-89a89bc5c0da" providerId="ADAL" clId="{0F736CF3-3660-4C99-810E-05A9D6121F9C}" dt="2024-10-12T06:56:07.660" v="66" actId="478"/>
            <ac:spMkLst>
              <pc:docMk/>
              <pc:sldMasterMk cId="3653831248" sldId="2147483648"/>
              <pc:sldLayoutMk cId="3511870694" sldId="2147483668"/>
              <ac:spMk id="2" creationId="{81B254DF-C8A5-C332-7176-34B09B9900B3}"/>
            </ac:spMkLst>
          </pc:spChg>
          <pc:spChg chg="del">
            <ac:chgData name="Mar Lizana Atienza" userId="1b0c615c-cb86-4a0e-b0e8-89a89bc5c0da" providerId="ADAL" clId="{0F736CF3-3660-4C99-810E-05A9D6121F9C}" dt="2024-10-12T06:56:21.290" v="74" actId="478"/>
            <ac:spMkLst>
              <pc:docMk/>
              <pc:sldMasterMk cId="3653831248" sldId="2147483648"/>
              <pc:sldLayoutMk cId="3511870694" sldId="2147483668"/>
              <ac:spMk id="3" creationId="{E53F69DC-658D-563A-C214-E2C8660458DA}"/>
            </ac:spMkLst>
          </pc:spChg>
          <pc:spChg chg="del">
            <ac:chgData name="Mar Lizana Atienza" userId="1b0c615c-cb86-4a0e-b0e8-89a89bc5c0da" providerId="ADAL" clId="{0F736CF3-3660-4C99-810E-05A9D6121F9C}" dt="2024-10-12T06:56:12.291" v="70" actId="478"/>
            <ac:spMkLst>
              <pc:docMk/>
              <pc:sldMasterMk cId="3653831248" sldId="2147483648"/>
              <pc:sldLayoutMk cId="3511870694" sldId="2147483668"/>
              <ac:spMk id="4" creationId="{C3D62EB3-B13C-9D11-E0C3-E15E4D5856E3}"/>
            </ac:spMkLst>
          </pc:spChg>
          <pc:spChg chg="del">
            <ac:chgData name="Mar Lizana Atienza" userId="1b0c615c-cb86-4a0e-b0e8-89a89bc5c0da" providerId="ADAL" clId="{0F736CF3-3660-4C99-810E-05A9D6121F9C}" dt="2024-10-12T06:56:09.580" v="68" actId="478"/>
            <ac:spMkLst>
              <pc:docMk/>
              <pc:sldMasterMk cId="3653831248" sldId="2147483648"/>
              <pc:sldLayoutMk cId="3511870694" sldId="2147483668"/>
              <ac:spMk id="5" creationId="{87241846-52DB-3F30-9477-B637786ACB46}"/>
            </ac:spMkLst>
          </pc:spChg>
          <pc:spChg chg="del">
            <ac:chgData name="Mar Lizana Atienza" userId="1b0c615c-cb86-4a0e-b0e8-89a89bc5c0da" providerId="ADAL" clId="{0F736CF3-3660-4C99-810E-05A9D6121F9C}" dt="2024-10-12T06:56:08.363" v="67" actId="478"/>
            <ac:spMkLst>
              <pc:docMk/>
              <pc:sldMasterMk cId="3653831248" sldId="2147483648"/>
              <pc:sldLayoutMk cId="3511870694" sldId="2147483668"/>
              <ac:spMk id="6" creationId="{16058DC2-7245-4066-8581-FCBF2F2EBA59}"/>
            </ac:spMkLst>
          </pc:spChg>
          <pc:spChg chg="del">
            <ac:chgData name="Mar Lizana Atienza" userId="1b0c615c-cb86-4a0e-b0e8-89a89bc5c0da" providerId="ADAL" clId="{0F736CF3-3660-4C99-810E-05A9D6121F9C}" dt="2024-10-12T06:56:10.982" v="69" actId="478"/>
            <ac:spMkLst>
              <pc:docMk/>
              <pc:sldMasterMk cId="3653831248" sldId="2147483648"/>
              <pc:sldLayoutMk cId="3511870694" sldId="2147483668"/>
              <ac:spMk id="8" creationId="{7CCFD913-25F9-0783-2B4A-DB9C4E057810}"/>
            </ac:spMkLst>
          </pc:spChg>
          <pc:spChg chg="add mod">
            <ac:chgData name="Mar Lizana Atienza" userId="1b0c615c-cb86-4a0e-b0e8-89a89bc5c0da" providerId="ADAL" clId="{0F736CF3-3660-4C99-810E-05A9D6121F9C}" dt="2024-10-12T06:56:03.321" v="65"/>
            <ac:spMkLst>
              <pc:docMk/>
              <pc:sldMasterMk cId="3653831248" sldId="2147483648"/>
              <pc:sldLayoutMk cId="3511870694" sldId="2147483668"/>
              <ac:spMk id="9" creationId="{86A6E66A-5FE1-4568-7B70-8156BA524A61}"/>
            </ac:spMkLst>
          </pc:spChg>
          <pc:spChg chg="add del mod">
            <ac:chgData name="Mar Lizana Atienza" userId="1b0c615c-cb86-4a0e-b0e8-89a89bc5c0da" providerId="ADAL" clId="{0F736CF3-3660-4C99-810E-05A9D6121F9C}" dt="2024-10-12T06:57:41.331" v="79" actId="478"/>
            <ac:spMkLst>
              <pc:docMk/>
              <pc:sldMasterMk cId="3653831248" sldId="2147483648"/>
              <pc:sldLayoutMk cId="3511870694" sldId="2147483668"/>
              <ac:spMk id="10" creationId="{2F6029D4-C3C5-621E-D2DF-449C1F44F6E1}"/>
            </ac:spMkLst>
          </pc:spChg>
          <pc:spChg chg="add mod">
            <ac:chgData name="Mar Lizana Atienza" userId="1b0c615c-cb86-4a0e-b0e8-89a89bc5c0da" providerId="ADAL" clId="{0F736CF3-3660-4C99-810E-05A9D6121F9C}" dt="2024-10-13T14:49:59.337" v="518" actId="1076"/>
            <ac:spMkLst>
              <pc:docMk/>
              <pc:sldMasterMk cId="3653831248" sldId="2147483648"/>
              <pc:sldLayoutMk cId="3511870694" sldId="2147483668"/>
              <ac:spMk id="11" creationId="{5F3473B4-DCBB-BF73-8939-443C32DC4BDC}"/>
            </ac:spMkLst>
          </pc:spChg>
          <pc:spChg chg="add mod">
            <ac:chgData name="Mar Lizana Atienza" userId="1b0c615c-cb86-4a0e-b0e8-89a89bc5c0da" providerId="ADAL" clId="{0F736CF3-3660-4C99-810E-05A9D6121F9C}" dt="2024-10-13T14:49:59.337" v="518" actId="1076"/>
            <ac:spMkLst>
              <pc:docMk/>
              <pc:sldMasterMk cId="3653831248" sldId="2147483648"/>
              <pc:sldLayoutMk cId="3511870694" sldId="2147483668"/>
              <ac:spMk id="12" creationId="{5E75C2EF-F66A-CBD9-527C-260A8A5A32FB}"/>
            </ac:spMkLst>
          </pc:spChg>
          <pc:spChg chg="add mod">
            <ac:chgData name="Mar Lizana Atienza" userId="1b0c615c-cb86-4a0e-b0e8-89a89bc5c0da" providerId="ADAL" clId="{0F736CF3-3660-4C99-810E-05A9D6121F9C}" dt="2024-10-13T14:49:59.337" v="518" actId="1076"/>
            <ac:spMkLst>
              <pc:docMk/>
              <pc:sldMasterMk cId="3653831248" sldId="2147483648"/>
              <pc:sldLayoutMk cId="3511870694" sldId="2147483668"/>
              <ac:spMk id="13" creationId="{773B4554-7C8E-735D-3BFF-DC56A3C1AAF9}"/>
            </ac:spMkLst>
          </pc:spChg>
          <pc:picChg chg="add del mod">
            <ac:chgData name="Mar Lizana Atienza" userId="1b0c615c-cb86-4a0e-b0e8-89a89bc5c0da" providerId="ADAL" clId="{0F736CF3-3660-4C99-810E-05A9D6121F9C}" dt="2024-10-12T06:56:25.796" v="75" actId="14100"/>
            <ac:picMkLst>
              <pc:docMk/>
              <pc:sldMasterMk cId="3653831248" sldId="2147483648"/>
              <pc:sldLayoutMk cId="3511870694" sldId="2147483668"/>
              <ac:picMk id="7" creationId="{AA4BF364-DCEC-9AA0-440D-F50DC57A6E15}"/>
            </ac:picMkLst>
          </pc:picChg>
          <pc:picChg chg="add mod">
            <ac:chgData name="Mar Lizana Atienza" userId="1b0c615c-cb86-4a0e-b0e8-89a89bc5c0da" providerId="ADAL" clId="{0F736CF3-3660-4C99-810E-05A9D6121F9C}" dt="2024-10-13T14:52:55.026" v="521" actId="1076"/>
            <ac:picMkLst>
              <pc:docMk/>
              <pc:sldMasterMk cId="3653831248" sldId="2147483648"/>
              <pc:sldLayoutMk cId="3511870694" sldId="2147483668"/>
              <ac:picMk id="15" creationId="{518C0547-1663-4077-4144-69EB5C692203}"/>
            </ac:picMkLst>
          </pc:picChg>
          <pc:picChg chg="add mod">
            <ac:chgData name="Mar Lizana Atienza" userId="1b0c615c-cb86-4a0e-b0e8-89a89bc5c0da" providerId="ADAL" clId="{0F736CF3-3660-4C99-810E-05A9D6121F9C}" dt="2024-10-13T14:49:59.337" v="518" actId="1076"/>
            <ac:picMkLst>
              <pc:docMk/>
              <pc:sldMasterMk cId="3653831248" sldId="2147483648"/>
              <pc:sldLayoutMk cId="3511870694" sldId="2147483668"/>
              <ac:picMk id="2050" creationId="{1032961E-3EDC-238E-1284-0969B8715878}"/>
            </ac:picMkLst>
          </pc:picChg>
          <pc:picChg chg="add mod modCrop">
            <ac:chgData name="Mar Lizana Atienza" userId="1b0c615c-cb86-4a0e-b0e8-89a89bc5c0da" providerId="ADAL" clId="{0F736CF3-3660-4C99-810E-05A9D6121F9C}" dt="2024-10-13T14:49:59.337" v="518" actId="1076"/>
            <ac:picMkLst>
              <pc:docMk/>
              <pc:sldMasterMk cId="3653831248" sldId="2147483648"/>
              <pc:sldLayoutMk cId="3511870694" sldId="2147483668"/>
              <ac:picMk id="2052" creationId="{A79B011A-032A-5469-E4AC-DEED4930DA44}"/>
            </ac:picMkLst>
          </pc:picChg>
          <pc:picChg chg="add">
            <ac:chgData name="Mar Lizana Atienza" userId="1b0c615c-cb86-4a0e-b0e8-89a89bc5c0da" providerId="ADAL" clId="{0F736CF3-3660-4C99-810E-05A9D6121F9C}" dt="2024-10-12T06:58:48.166" v="88"/>
            <ac:picMkLst>
              <pc:docMk/>
              <pc:sldMasterMk cId="3653831248" sldId="2147483648"/>
              <pc:sldLayoutMk cId="3511870694" sldId="2147483668"/>
              <ac:picMk id="2054" creationId="{799345C5-80B7-E80F-0C04-2650539B1A2E}"/>
            </ac:picMkLst>
          </pc:picChg>
          <pc:picChg chg="add del">
            <ac:chgData name="Mar Lizana Atienza" userId="1b0c615c-cb86-4a0e-b0e8-89a89bc5c0da" providerId="ADAL" clId="{0F736CF3-3660-4C99-810E-05A9D6121F9C}" dt="2024-10-12T06:58:59.940" v="90" actId="478"/>
            <ac:picMkLst>
              <pc:docMk/>
              <pc:sldMasterMk cId="3653831248" sldId="2147483648"/>
              <pc:sldLayoutMk cId="3511870694" sldId="2147483668"/>
              <ac:picMk id="2056" creationId="{F33BC367-BA23-41C5-0E42-79C52F523FE6}"/>
            </ac:picMkLst>
          </pc:picChg>
          <pc:picChg chg="add mod modCrop">
            <ac:chgData name="Mar Lizana Atienza" userId="1b0c615c-cb86-4a0e-b0e8-89a89bc5c0da" providerId="ADAL" clId="{0F736CF3-3660-4C99-810E-05A9D6121F9C}" dt="2024-10-13T14:49:59.337" v="518" actId="1076"/>
            <ac:picMkLst>
              <pc:docMk/>
              <pc:sldMasterMk cId="3653831248" sldId="2147483648"/>
              <pc:sldLayoutMk cId="3511870694" sldId="2147483668"/>
              <ac:picMk id="2058" creationId="{08D18C07-C645-DF51-EC44-86A35C0972EA}"/>
            </ac:picMkLst>
          </pc:picChg>
        </pc:sldLayoutChg>
        <pc:sldLayoutChg chg="add mod ord modTransition">
          <pc:chgData name="Mar Lizana Atienza" userId="1b0c615c-cb86-4a0e-b0e8-89a89bc5c0da" providerId="ADAL" clId="{0F736CF3-3660-4C99-810E-05A9D6121F9C}" dt="2024-10-12T07:03:36.466" v="128" actId="20578"/>
          <pc:sldLayoutMkLst>
            <pc:docMk/>
            <pc:sldMasterMk cId="3653831248" sldId="2147483648"/>
            <pc:sldLayoutMk cId="4001839025" sldId="2147483669"/>
          </pc:sldLayoutMkLst>
        </pc:sldLayoutChg>
        <pc:sldLayoutChg chg="addSp delSp modSp mod ord">
          <pc:chgData name="Mar Lizana Atienza" userId="1b0c615c-cb86-4a0e-b0e8-89a89bc5c0da" providerId="ADAL" clId="{0F736CF3-3660-4C99-810E-05A9D6121F9C}" dt="2024-10-13T14:43:44.398" v="452" actId="14100"/>
          <pc:sldLayoutMkLst>
            <pc:docMk/>
            <pc:sldMasterMk cId="3653831248" sldId="2147483648"/>
            <pc:sldLayoutMk cId="1704819197" sldId="2147483670"/>
          </pc:sldLayoutMkLst>
          <pc:spChg chg="del mod">
            <ac:chgData name="Mar Lizana Atienza" userId="1b0c615c-cb86-4a0e-b0e8-89a89bc5c0da" providerId="ADAL" clId="{0F736CF3-3660-4C99-810E-05A9D6121F9C}" dt="2024-10-12T07:36:44.379" v="427" actId="478"/>
            <ac:spMkLst>
              <pc:docMk/>
              <pc:sldMasterMk cId="3653831248" sldId="2147483648"/>
              <pc:sldLayoutMk cId="1704819197" sldId="2147483670"/>
              <ac:spMk id="2" creationId="{3CAFA852-6D96-4E92-1D67-3CC062326831}"/>
            </ac:spMkLst>
          </pc:spChg>
          <pc:spChg chg="add mod">
            <ac:chgData name="Mar Lizana Atienza" userId="1b0c615c-cb86-4a0e-b0e8-89a89bc5c0da" providerId="ADAL" clId="{0F736CF3-3660-4C99-810E-05A9D6121F9C}" dt="2024-10-12T07:33:36.084" v="401" actId="207"/>
            <ac:spMkLst>
              <pc:docMk/>
              <pc:sldMasterMk cId="3653831248" sldId="2147483648"/>
              <pc:sldLayoutMk cId="1704819197" sldId="2147483670"/>
              <ac:spMk id="3" creationId="{1CB31BC7-D560-6F4A-CDC4-538CBA5DE026}"/>
            </ac:spMkLst>
          </pc:spChg>
          <pc:spChg chg="mod">
            <ac:chgData name="Mar Lizana Atienza" userId="1b0c615c-cb86-4a0e-b0e8-89a89bc5c0da" providerId="ADAL" clId="{0F736CF3-3660-4C99-810E-05A9D6121F9C}" dt="2024-10-12T07:30:45.376" v="375"/>
            <ac:spMkLst>
              <pc:docMk/>
              <pc:sldMasterMk cId="3653831248" sldId="2147483648"/>
              <pc:sldLayoutMk cId="1704819197" sldId="2147483670"/>
              <ac:spMk id="6" creationId="{A126F65E-88A7-A66E-5E50-DD3122D80DDC}"/>
            </ac:spMkLst>
          </pc:spChg>
          <pc:spChg chg="add mod">
            <ac:chgData name="Mar Lizana Atienza" userId="1b0c615c-cb86-4a0e-b0e8-89a89bc5c0da" providerId="ADAL" clId="{0F736CF3-3660-4C99-810E-05A9D6121F9C}" dt="2024-10-12T07:33:10.842" v="392" actId="14100"/>
            <ac:spMkLst>
              <pc:docMk/>
              <pc:sldMasterMk cId="3653831248" sldId="2147483648"/>
              <pc:sldLayoutMk cId="1704819197" sldId="2147483670"/>
              <ac:spMk id="7" creationId="{6B00A035-3850-16E5-6957-12C4E9593F29}"/>
            </ac:spMkLst>
          </pc:spChg>
          <pc:spChg chg="mod">
            <ac:chgData name="Mar Lizana Atienza" userId="1b0c615c-cb86-4a0e-b0e8-89a89bc5c0da" providerId="ADAL" clId="{0F736CF3-3660-4C99-810E-05A9D6121F9C}" dt="2024-10-12T07:33:16.982" v="393" actId="403"/>
            <ac:spMkLst>
              <pc:docMk/>
              <pc:sldMasterMk cId="3653831248" sldId="2147483648"/>
              <pc:sldLayoutMk cId="1704819197" sldId="2147483670"/>
              <ac:spMk id="10" creationId="{46635A5B-74A8-FCB4-A128-253289A3618B}"/>
            </ac:spMkLst>
          </pc:spChg>
          <pc:spChg chg="add del">
            <ac:chgData name="Mar Lizana Atienza" userId="1b0c615c-cb86-4a0e-b0e8-89a89bc5c0da" providerId="ADAL" clId="{0F736CF3-3660-4C99-810E-05A9D6121F9C}" dt="2024-10-12T07:34:57.917" v="414" actId="11529"/>
            <ac:spMkLst>
              <pc:docMk/>
              <pc:sldMasterMk cId="3653831248" sldId="2147483648"/>
              <pc:sldLayoutMk cId="1704819197" sldId="2147483670"/>
              <ac:spMk id="11" creationId="{8A03BD1C-2230-7DC0-3944-2715EA8A9781}"/>
            </ac:spMkLst>
          </pc:spChg>
          <pc:spChg chg="add mod">
            <ac:chgData name="Mar Lizana Atienza" userId="1b0c615c-cb86-4a0e-b0e8-89a89bc5c0da" providerId="ADAL" clId="{0F736CF3-3660-4C99-810E-05A9D6121F9C}" dt="2024-10-12T07:37:41.098" v="446" actId="14100"/>
            <ac:spMkLst>
              <pc:docMk/>
              <pc:sldMasterMk cId="3653831248" sldId="2147483648"/>
              <pc:sldLayoutMk cId="1704819197" sldId="2147483670"/>
              <ac:spMk id="12" creationId="{B4E11939-2C36-C693-456B-D295071C8981}"/>
            </ac:spMkLst>
          </pc:spChg>
          <pc:spChg chg="add del">
            <ac:chgData name="Mar Lizana Atienza" userId="1b0c615c-cb86-4a0e-b0e8-89a89bc5c0da" providerId="ADAL" clId="{0F736CF3-3660-4C99-810E-05A9D6121F9C}" dt="2024-10-12T07:35:12.232" v="416" actId="11529"/>
            <ac:spMkLst>
              <pc:docMk/>
              <pc:sldMasterMk cId="3653831248" sldId="2147483648"/>
              <pc:sldLayoutMk cId="1704819197" sldId="2147483670"/>
              <ac:spMk id="13" creationId="{3B9243A0-40C6-5270-357C-C16DAD18C68F}"/>
            </ac:spMkLst>
          </pc:spChg>
          <pc:spChg chg="add del mod">
            <ac:chgData name="Mar Lizana Atienza" userId="1b0c615c-cb86-4a0e-b0e8-89a89bc5c0da" providerId="ADAL" clId="{0F736CF3-3660-4C99-810E-05A9D6121F9C}" dt="2024-10-13T14:43:23.715" v="448" actId="478"/>
            <ac:spMkLst>
              <pc:docMk/>
              <pc:sldMasterMk cId="3653831248" sldId="2147483648"/>
              <pc:sldLayoutMk cId="1704819197" sldId="2147483670"/>
              <ac:spMk id="14" creationId="{CD49734C-1E8B-51E3-1DB0-3F198A5962F2}"/>
            </ac:spMkLst>
          </pc:spChg>
          <pc:spChg chg="add del mod">
            <ac:chgData name="Mar Lizana Atienza" userId="1b0c615c-cb86-4a0e-b0e8-89a89bc5c0da" providerId="ADAL" clId="{0F736CF3-3660-4C99-810E-05A9D6121F9C}" dt="2024-10-12T07:36:32.298" v="423" actId="478"/>
            <ac:spMkLst>
              <pc:docMk/>
              <pc:sldMasterMk cId="3653831248" sldId="2147483648"/>
              <pc:sldLayoutMk cId="1704819197" sldId="2147483670"/>
              <ac:spMk id="17" creationId="{0ED0579A-5E77-93D1-A365-E2862E05A012}"/>
            </ac:spMkLst>
          </pc:spChg>
          <pc:spChg chg="add del">
            <ac:chgData name="Mar Lizana Atienza" userId="1b0c615c-cb86-4a0e-b0e8-89a89bc5c0da" providerId="ADAL" clId="{0F736CF3-3660-4C99-810E-05A9D6121F9C}" dt="2024-10-13T14:43:32.291" v="449" actId="11529"/>
            <ac:spMkLst>
              <pc:docMk/>
              <pc:sldMasterMk cId="3653831248" sldId="2147483648"/>
              <pc:sldLayoutMk cId="1704819197" sldId="2147483670"/>
              <ac:spMk id="18" creationId="{E24390AE-889E-FF30-2053-9F812847EC0A}"/>
            </ac:spMkLst>
          </pc:spChg>
          <pc:spChg chg="add mod">
            <ac:chgData name="Mar Lizana Atienza" userId="1b0c615c-cb86-4a0e-b0e8-89a89bc5c0da" providerId="ADAL" clId="{0F736CF3-3660-4C99-810E-05A9D6121F9C}" dt="2024-10-13T14:43:32.291" v="449" actId="11529"/>
            <ac:spMkLst>
              <pc:docMk/>
              <pc:sldMasterMk cId="3653831248" sldId="2147483648"/>
              <pc:sldLayoutMk cId="1704819197" sldId="2147483670"/>
              <ac:spMk id="19" creationId="{B6CC9C66-5731-8C75-2A94-4A3CB0E7812D}"/>
            </ac:spMkLst>
          </pc:spChg>
          <pc:grpChg chg="add del mod">
            <ac:chgData name="Mar Lizana Atienza" userId="1b0c615c-cb86-4a0e-b0e8-89a89bc5c0da" providerId="ADAL" clId="{0F736CF3-3660-4C99-810E-05A9D6121F9C}" dt="2024-10-12T07:33:05.729" v="390" actId="478"/>
            <ac:grpSpMkLst>
              <pc:docMk/>
              <pc:sldMasterMk cId="3653831248" sldId="2147483648"/>
              <pc:sldLayoutMk cId="1704819197" sldId="2147483670"/>
              <ac:grpSpMk id="4" creationId="{EDF580B6-81BD-8B1F-56B1-F2FA282A05BE}"/>
            </ac:grpSpMkLst>
          </pc:grpChg>
          <pc:grpChg chg="add mod">
            <ac:chgData name="Mar Lizana Atienza" userId="1b0c615c-cb86-4a0e-b0e8-89a89bc5c0da" providerId="ADAL" clId="{0F736CF3-3660-4C99-810E-05A9D6121F9C}" dt="2024-10-12T07:33:27.485" v="399" actId="1036"/>
            <ac:grpSpMkLst>
              <pc:docMk/>
              <pc:sldMasterMk cId="3653831248" sldId="2147483648"/>
              <pc:sldLayoutMk cId="1704819197" sldId="2147483670"/>
              <ac:grpSpMk id="8" creationId="{ED435795-1147-34A5-EAE9-192F47A2E23B}"/>
            </ac:grpSpMkLst>
          </pc:grpChg>
          <pc:picChg chg="mod">
            <ac:chgData name="Mar Lizana Atienza" userId="1b0c615c-cb86-4a0e-b0e8-89a89bc5c0da" providerId="ADAL" clId="{0F736CF3-3660-4C99-810E-05A9D6121F9C}" dt="2024-10-12T07:30:45.376" v="375"/>
            <ac:picMkLst>
              <pc:docMk/>
              <pc:sldMasterMk cId="3653831248" sldId="2147483648"/>
              <pc:sldLayoutMk cId="1704819197" sldId="2147483670"/>
              <ac:picMk id="5" creationId="{6ABAFD7C-12AD-8A83-F0D0-8A5A5462A6F9}"/>
            </ac:picMkLst>
          </pc:picChg>
          <pc:picChg chg="mod">
            <ac:chgData name="Mar Lizana Atienza" userId="1b0c615c-cb86-4a0e-b0e8-89a89bc5c0da" providerId="ADAL" clId="{0F736CF3-3660-4C99-810E-05A9D6121F9C}" dt="2024-10-12T07:33:07.055" v="391"/>
            <ac:picMkLst>
              <pc:docMk/>
              <pc:sldMasterMk cId="3653831248" sldId="2147483648"/>
              <pc:sldLayoutMk cId="1704819197" sldId="2147483670"/>
              <ac:picMk id="9" creationId="{8C9F247B-C676-15C9-8328-832E9F54C55A}"/>
            </ac:picMkLst>
          </pc:picChg>
          <pc:picChg chg="add mod">
            <ac:chgData name="Mar Lizana Atienza" userId="1b0c615c-cb86-4a0e-b0e8-89a89bc5c0da" providerId="ADAL" clId="{0F736CF3-3660-4C99-810E-05A9D6121F9C}" dt="2024-10-13T14:43:44.398" v="452" actId="14100"/>
            <ac:picMkLst>
              <pc:docMk/>
              <pc:sldMasterMk cId="3653831248" sldId="2147483648"/>
              <pc:sldLayoutMk cId="1704819197" sldId="2147483670"/>
              <ac:picMk id="16" creationId="{EEF449A3-F86E-D147-C3A3-B8A6E87B904A}"/>
            </ac:picMkLst>
          </pc:picChg>
        </pc:sldLayoutChg>
        <pc:sldLayoutChg chg="addSp delSp modSp add mod ord modTransition">
          <pc:chgData name="Mar Lizana Atienza" userId="1b0c615c-cb86-4a0e-b0e8-89a89bc5c0da" providerId="ADAL" clId="{0F736CF3-3660-4C99-810E-05A9D6121F9C}" dt="2024-10-14T15:36:07.794" v="665"/>
          <pc:sldLayoutMkLst>
            <pc:docMk/>
            <pc:sldMasterMk cId="3653831248" sldId="2147483648"/>
            <pc:sldLayoutMk cId="2782798548" sldId="2147483671"/>
          </pc:sldLayoutMkLst>
          <pc:spChg chg="del mod topLvl">
            <ac:chgData name="Mar Lizana Atienza" userId="1b0c615c-cb86-4a0e-b0e8-89a89bc5c0da" providerId="ADAL" clId="{0F736CF3-3660-4C99-810E-05A9D6121F9C}" dt="2024-10-12T07:34:32.832" v="410" actId="478"/>
            <ac:spMkLst>
              <pc:docMk/>
              <pc:sldMasterMk cId="3653831248" sldId="2147483648"/>
              <pc:sldLayoutMk cId="2782798548" sldId="2147483671"/>
              <ac:spMk id="4" creationId="{8443F6BA-6B22-9C3D-A8F3-E11078985C90}"/>
            </ac:spMkLst>
          </pc:spChg>
          <pc:spChg chg="del">
            <ac:chgData name="Mar Lizana Atienza" userId="1b0c615c-cb86-4a0e-b0e8-89a89bc5c0da" providerId="ADAL" clId="{0F736CF3-3660-4C99-810E-05A9D6121F9C}" dt="2024-10-13T15:04:04.086" v="648" actId="478"/>
            <ac:spMkLst>
              <pc:docMk/>
              <pc:sldMasterMk cId="3653831248" sldId="2147483648"/>
              <pc:sldLayoutMk cId="2782798548" sldId="2147483671"/>
              <ac:spMk id="8" creationId="{18272690-7287-416B-8A94-44BB66DE741D}"/>
            </ac:spMkLst>
          </pc:spChg>
          <pc:spChg chg="add mod">
            <ac:chgData name="Mar Lizana Atienza" userId="1b0c615c-cb86-4a0e-b0e8-89a89bc5c0da" providerId="ADAL" clId="{0F736CF3-3660-4C99-810E-05A9D6121F9C}" dt="2024-10-12T07:34:34.721" v="412"/>
            <ac:spMkLst>
              <pc:docMk/>
              <pc:sldMasterMk cId="3653831248" sldId="2147483648"/>
              <pc:sldLayoutMk cId="2782798548" sldId="2147483671"/>
              <ac:spMk id="10" creationId="{8939CD8C-0027-CC9A-EE33-9A769A130264}"/>
            </ac:spMkLst>
          </pc:spChg>
          <pc:spChg chg="add mod">
            <ac:chgData name="Mar Lizana Atienza" userId="1b0c615c-cb86-4a0e-b0e8-89a89bc5c0da" providerId="ADAL" clId="{0F736CF3-3660-4C99-810E-05A9D6121F9C}" dt="2024-10-13T15:04:04.682" v="649"/>
            <ac:spMkLst>
              <pc:docMk/>
              <pc:sldMasterMk cId="3653831248" sldId="2147483648"/>
              <pc:sldLayoutMk cId="2782798548" sldId="2147483671"/>
              <ac:spMk id="12" creationId="{9A8AA0FD-B85C-1D90-02DE-B533BE30F61C}"/>
            </ac:spMkLst>
          </pc:spChg>
          <pc:grpChg chg="add del mod">
            <ac:chgData name="Mar Lizana Atienza" userId="1b0c615c-cb86-4a0e-b0e8-89a89bc5c0da" providerId="ADAL" clId="{0F736CF3-3660-4C99-810E-05A9D6121F9C}" dt="2024-10-12T07:34:32.832" v="410" actId="478"/>
            <ac:grpSpMkLst>
              <pc:docMk/>
              <pc:sldMasterMk cId="3653831248" sldId="2147483648"/>
              <pc:sldLayoutMk cId="2782798548" sldId="2147483671"/>
              <ac:grpSpMk id="2" creationId="{13D15309-0A3E-1555-FCA4-2F9646B74BA7}"/>
            </ac:grpSpMkLst>
          </pc:grpChg>
          <pc:picChg chg="add mod">
            <ac:chgData name="Mar Lizana Atienza" userId="1b0c615c-cb86-4a0e-b0e8-89a89bc5c0da" providerId="ADAL" clId="{0F736CF3-3660-4C99-810E-05A9D6121F9C}" dt="2024-10-14T15:36:07.794" v="665"/>
            <ac:picMkLst>
              <pc:docMk/>
              <pc:sldMasterMk cId="3653831248" sldId="2147483648"/>
              <pc:sldLayoutMk cId="2782798548" sldId="2147483671"/>
              <ac:picMk id="2" creationId="{860B41C9-B72E-B517-4D64-FDAFB8844314}"/>
            </ac:picMkLst>
          </pc:picChg>
          <pc:picChg chg="del mod topLvl">
            <ac:chgData name="Mar Lizana Atienza" userId="1b0c615c-cb86-4a0e-b0e8-89a89bc5c0da" providerId="ADAL" clId="{0F736CF3-3660-4C99-810E-05A9D6121F9C}" dt="2024-10-12T07:34:33.535" v="411" actId="478"/>
            <ac:picMkLst>
              <pc:docMk/>
              <pc:sldMasterMk cId="3653831248" sldId="2147483648"/>
              <pc:sldLayoutMk cId="2782798548" sldId="2147483671"/>
              <ac:picMk id="3" creationId="{A3BD62D7-D188-02DF-9AB1-9E753268B807}"/>
            </ac:picMkLst>
          </pc:picChg>
          <pc:picChg chg="add mod">
            <ac:chgData name="Mar Lizana Atienza" userId="1b0c615c-cb86-4a0e-b0e8-89a89bc5c0da" providerId="ADAL" clId="{0F736CF3-3660-4C99-810E-05A9D6121F9C}" dt="2024-10-12T07:34:34.721" v="412"/>
            <ac:picMkLst>
              <pc:docMk/>
              <pc:sldMasterMk cId="3653831248" sldId="2147483648"/>
              <pc:sldLayoutMk cId="2782798548" sldId="2147483671"/>
              <ac:picMk id="6" creationId="{60B9DE23-0182-C351-9C16-D3C40182B5E0}"/>
            </ac:picMkLst>
          </pc:picChg>
          <pc:picChg chg="del">
            <ac:chgData name="Mar Lizana Atienza" userId="1b0c615c-cb86-4a0e-b0e8-89a89bc5c0da" providerId="ADAL" clId="{0F736CF3-3660-4C99-810E-05A9D6121F9C}" dt="2024-10-14T15:36:06.739" v="664" actId="478"/>
            <ac:picMkLst>
              <pc:docMk/>
              <pc:sldMasterMk cId="3653831248" sldId="2147483648"/>
              <pc:sldLayoutMk cId="2782798548" sldId="2147483671"/>
              <ac:picMk id="18" creationId="{EE019526-A42E-080F-2A76-C6F0FC9CA220}"/>
            </ac:picMkLst>
          </pc:picChg>
        </pc:sldLayoutChg>
        <pc:sldLayoutChg chg="addSp delSp modSp mod ord">
          <pc:chgData name="Mar Lizana Atienza" userId="1b0c615c-cb86-4a0e-b0e8-89a89bc5c0da" providerId="ADAL" clId="{0F736CF3-3660-4C99-810E-05A9D6121F9C}" dt="2024-10-13T15:00:14.947" v="622" actId="14100"/>
          <pc:sldLayoutMkLst>
            <pc:docMk/>
            <pc:sldMasterMk cId="3653831248" sldId="2147483648"/>
            <pc:sldLayoutMk cId="1774658056" sldId="2147483672"/>
          </pc:sldLayoutMkLst>
          <pc:spChg chg="del">
            <ac:chgData name="Mar Lizana Atienza" userId="1b0c615c-cb86-4a0e-b0e8-89a89bc5c0da" providerId="ADAL" clId="{0F736CF3-3660-4C99-810E-05A9D6121F9C}" dt="2024-10-13T14:53:40.758" v="524" actId="478"/>
            <ac:spMkLst>
              <pc:docMk/>
              <pc:sldMasterMk cId="3653831248" sldId="2147483648"/>
              <pc:sldLayoutMk cId="1774658056" sldId="2147483672"/>
              <ac:spMk id="2" creationId="{FBD1B897-D9D7-577B-0909-853DA764DF19}"/>
            </ac:spMkLst>
          </pc:spChg>
          <pc:spChg chg="add mod">
            <ac:chgData name="Mar Lizana Atienza" userId="1b0c615c-cb86-4a0e-b0e8-89a89bc5c0da" providerId="ADAL" clId="{0F736CF3-3660-4C99-810E-05A9D6121F9C}" dt="2024-10-13T15:00:14.947" v="622" actId="14100"/>
            <ac:spMkLst>
              <pc:docMk/>
              <pc:sldMasterMk cId="3653831248" sldId="2147483648"/>
              <pc:sldLayoutMk cId="1774658056" sldId="2147483672"/>
              <ac:spMk id="3" creationId="{93998FF6-7977-0003-2D93-BBF83E44A489}"/>
            </ac:spMkLst>
          </pc:spChg>
          <pc:spChg chg="add mod">
            <ac:chgData name="Mar Lizana Atienza" userId="1b0c615c-cb86-4a0e-b0e8-89a89bc5c0da" providerId="ADAL" clId="{0F736CF3-3660-4C99-810E-05A9D6121F9C}" dt="2024-10-13T14:54:50.101" v="528" actId="14100"/>
            <ac:spMkLst>
              <pc:docMk/>
              <pc:sldMasterMk cId="3653831248" sldId="2147483648"/>
              <pc:sldLayoutMk cId="1774658056" sldId="2147483672"/>
              <ac:spMk id="4" creationId="{3AB0405E-88D5-58A4-8D1D-63A81F4BE2D3}"/>
            </ac:spMkLst>
          </pc:spChg>
          <pc:spChg chg="add del mod">
            <ac:chgData name="Mar Lizana Atienza" userId="1b0c615c-cb86-4a0e-b0e8-89a89bc5c0da" providerId="ADAL" clId="{0F736CF3-3660-4C99-810E-05A9D6121F9C}" dt="2024-10-13T14:54:55.062" v="531" actId="478"/>
            <ac:spMkLst>
              <pc:docMk/>
              <pc:sldMasterMk cId="3653831248" sldId="2147483648"/>
              <pc:sldLayoutMk cId="1774658056" sldId="2147483672"/>
              <ac:spMk id="5" creationId="{DA5C334B-ADC6-2D01-0ECB-3209605AB1DE}"/>
            </ac:spMkLst>
          </pc:spChg>
          <pc:spChg chg="add del">
            <ac:chgData name="Mar Lizana Atienza" userId="1b0c615c-cb86-4a0e-b0e8-89a89bc5c0da" providerId="ADAL" clId="{0F736CF3-3660-4C99-810E-05A9D6121F9C}" dt="2024-10-13T14:55:09.817" v="532" actId="11529"/>
            <ac:spMkLst>
              <pc:docMk/>
              <pc:sldMasterMk cId="3653831248" sldId="2147483648"/>
              <pc:sldLayoutMk cId="1774658056" sldId="2147483672"/>
              <ac:spMk id="7" creationId="{3C4B2FBB-5078-CBF1-1C27-6E1952444E01}"/>
            </ac:spMkLst>
          </pc:spChg>
          <pc:spChg chg="add del mod">
            <ac:chgData name="Mar Lizana Atienza" userId="1b0c615c-cb86-4a0e-b0e8-89a89bc5c0da" providerId="ADAL" clId="{0F736CF3-3660-4C99-810E-05A9D6121F9C}" dt="2024-10-13T14:57:04.582" v="600" actId="478"/>
            <ac:spMkLst>
              <pc:docMk/>
              <pc:sldMasterMk cId="3653831248" sldId="2147483648"/>
              <pc:sldLayoutMk cId="1774658056" sldId="2147483672"/>
              <ac:spMk id="8" creationId="{1846724C-BAFC-58CB-3083-1912462FF27C}"/>
            </ac:spMkLst>
          </pc:spChg>
          <pc:spChg chg="add del">
            <ac:chgData name="Mar Lizana Atienza" userId="1b0c615c-cb86-4a0e-b0e8-89a89bc5c0da" providerId="ADAL" clId="{0F736CF3-3660-4C99-810E-05A9D6121F9C}" dt="2024-10-13T14:56:39.646" v="590" actId="11529"/>
            <ac:spMkLst>
              <pc:docMk/>
              <pc:sldMasterMk cId="3653831248" sldId="2147483648"/>
              <pc:sldLayoutMk cId="1774658056" sldId="2147483672"/>
              <ac:spMk id="9" creationId="{52C76EDB-C912-E648-2948-45BE0F4EB73D}"/>
            </ac:spMkLst>
          </pc:spChg>
          <pc:spChg chg="add del mod">
            <ac:chgData name="Mar Lizana Atienza" userId="1b0c615c-cb86-4a0e-b0e8-89a89bc5c0da" providerId="ADAL" clId="{0F736CF3-3660-4C99-810E-05A9D6121F9C}" dt="2024-10-13T14:57:06.795" v="601" actId="478"/>
            <ac:spMkLst>
              <pc:docMk/>
              <pc:sldMasterMk cId="3653831248" sldId="2147483648"/>
              <pc:sldLayoutMk cId="1774658056" sldId="2147483672"/>
              <ac:spMk id="10" creationId="{E350E8FF-8AB9-B914-0131-4EEDF7809561}"/>
            </ac:spMkLst>
          </pc:spChg>
          <pc:spChg chg="add del">
            <ac:chgData name="Mar Lizana Atienza" userId="1b0c615c-cb86-4a0e-b0e8-89a89bc5c0da" providerId="ADAL" clId="{0F736CF3-3660-4C99-810E-05A9D6121F9C}" dt="2024-10-13T14:57:17.276" v="602" actId="11529"/>
            <ac:spMkLst>
              <pc:docMk/>
              <pc:sldMasterMk cId="3653831248" sldId="2147483648"/>
              <pc:sldLayoutMk cId="1774658056" sldId="2147483672"/>
              <ac:spMk id="11" creationId="{CC44E6BC-A8C7-C330-882E-569B106E392D}"/>
            </ac:spMkLst>
          </pc:spChg>
          <pc:spChg chg="add mod">
            <ac:chgData name="Mar Lizana Atienza" userId="1b0c615c-cb86-4a0e-b0e8-89a89bc5c0da" providerId="ADAL" clId="{0F736CF3-3660-4C99-810E-05A9D6121F9C}" dt="2024-10-13T14:58:16.276" v="616" actId="20577"/>
            <ac:spMkLst>
              <pc:docMk/>
              <pc:sldMasterMk cId="3653831248" sldId="2147483648"/>
              <pc:sldLayoutMk cId="1774658056" sldId="2147483672"/>
              <ac:spMk id="12" creationId="{6449A2A9-12BA-055F-6B3D-F9A528D1D802}"/>
            </ac:spMkLst>
          </pc:spChg>
          <pc:picChg chg="add mod">
            <ac:chgData name="Mar Lizana Atienza" userId="1b0c615c-cb86-4a0e-b0e8-89a89bc5c0da" providerId="ADAL" clId="{0F736CF3-3660-4C99-810E-05A9D6121F9C}" dt="2024-10-13T14:53:41.841" v="525"/>
            <ac:picMkLst>
              <pc:docMk/>
              <pc:sldMasterMk cId="3653831248" sldId="2147483648"/>
              <pc:sldLayoutMk cId="1774658056" sldId="2147483672"/>
              <ac:picMk id="6" creationId="{0B18A7FE-0919-F48B-6A5D-CABD747FBEDD}"/>
            </ac:picMkLst>
          </pc:picChg>
        </pc:sldLayoutChg>
        <pc:sldLayoutChg chg="addSp delSp modSp mod">
          <pc:chgData name="Mar Lizana Atienza" userId="1b0c615c-cb86-4a0e-b0e8-89a89bc5c0da" providerId="ADAL" clId="{0F736CF3-3660-4C99-810E-05A9D6121F9C}" dt="2024-10-13T14:59:45.979" v="618"/>
          <pc:sldLayoutMkLst>
            <pc:docMk/>
            <pc:sldMasterMk cId="3653831248" sldId="2147483648"/>
            <pc:sldLayoutMk cId="2124002058" sldId="2147483673"/>
          </pc:sldLayoutMkLst>
          <pc:spChg chg="del">
            <ac:chgData name="Mar Lizana Atienza" userId="1b0c615c-cb86-4a0e-b0e8-89a89bc5c0da" providerId="ADAL" clId="{0F736CF3-3660-4C99-810E-05A9D6121F9C}" dt="2024-10-13T14:59:45.510" v="617" actId="478"/>
            <ac:spMkLst>
              <pc:docMk/>
              <pc:sldMasterMk cId="3653831248" sldId="2147483648"/>
              <pc:sldLayoutMk cId="2124002058" sldId="2147483673"/>
              <ac:spMk id="2" creationId="{27A45A40-65AD-A1D0-0E25-B9C5B85D4733}"/>
            </ac:spMkLst>
          </pc:spChg>
          <pc:spChg chg="add mod">
            <ac:chgData name="Mar Lizana Atienza" userId="1b0c615c-cb86-4a0e-b0e8-89a89bc5c0da" providerId="ADAL" clId="{0F736CF3-3660-4C99-810E-05A9D6121F9C}" dt="2024-10-13T14:59:45.979" v="618"/>
            <ac:spMkLst>
              <pc:docMk/>
              <pc:sldMasterMk cId="3653831248" sldId="2147483648"/>
              <pc:sldLayoutMk cId="2124002058" sldId="2147483673"/>
              <ac:spMk id="3" creationId="{39F5D8DA-6612-984B-87E9-2AFB5180A6D4}"/>
            </ac:spMkLst>
          </pc:spChg>
          <pc:spChg chg="add mod">
            <ac:chgData name="Mar Lizana Atienza" userId="1b0c615c-cb86-4a0e-b0e8-89a89bc5c0da" providerId="ADAL" clId="{0F736CF3-3660-4C99-810E-05A9D6121F9C}" dt="2024-10-13T14:59:45.979" v="618"/>
            <ac:spMkLst>
              <pc:docMk/>
              <pc:sldMasterMk cId="3653831248" sldId="2147483648"/>
              <pc:sldLayoutMk cId="2124002058" sldId="2147483673"/>
              <ac:spMk id="4" creationId="{779D117E-F21A-1E42-E750-7D4E4A4BD30B}"/>
            </ac:spMkLst>
          </pc:spChg>
          <pc:spChg chg="add mod">
            <ac:chgData name="Mar Lizana Atienza" userId="1b0c615c-cb86-4a0e-b0e8-89a89bc5c0da" providerId="ADAL" clId="{0F736CF3-3660-4C99-810E-05A9D6121F9C}" dt="2024-10-13T14:59:45.979" v="618"/>
            <ac:spMkLst>
              <pc:docMk/>
              <pc:sldMasterMk cId="3653831248" sldId="2147483648"/>
              <pc:sldLayoutMk cId="2124002058" sldId="2147483673"/>
              <ac:spMk id="5" creationId="{B92DDEB3-11A7-7D9D-AC05-690EF204CC94}"/>
            </ac:spMkLst>
          </pc:spChg>
          <pc:spChg chg="add mod">
            <ac:chgData name="Mar Lizana Atienza" userId="1b0c615c-cb86-4a0e-b0e8-89a89bc5c0da" providerId="ADAL" clId="{0F736CF3-3660-4C99-810E-05A9D6121F9C}" dt="2024-10-13T14:59:45.979" v="618"/>
            <ac:spMkLst>
              <pc:docMk/>
              <pc:sldMasterMk cId="3653831248" sldId="2147483648"/>
              <pc:sldLayoutMk cId="2124002058" sldId="2147483673"/>
              <ac:spMk id="6" creationId="{6E024A3A-1E42-A053-10FB-72AE9EE9BFBF}"/>
            </ac:spMkLst>
          </pc:spChg>
          <pc:spChg chg="add mod">
            <ac:chgData name="Mar Lizana Atienza" userId="1b0c615c-cb86-4a0e-b0e8-89a89bc5c0da" providerId="ADAL" clId="{0F736CF3-3660-4C99-810E-05A9D6121F9C}" dt="2024-10-13T14:59:45.979" v="618"/>
            <ac:spMkLst>
              <pc:docMk/>
              <pc:sldMasterMk cId="3653831248" sldId="2147483648"/>
              <pc:sldLayoutMk cId="2124002058" sldId="2147483673"/>
              <ac:spMk id="8" creationId="{316FF6AC-4B74-056F-636C-86C03C33836D}"/>
            </ac:spMkLst>
          </pc:spChg>
          <pc:picChg chg="add mod">
            <ac:chgData name="Mar Lizana Atienza" userId="1b0c615c-cb86-4a0e-b0e8-89a89bc5c0da" providerId="ADAL" clId="{0F736CF3-3660-4C99-810E-05A9D6121F9C}" dt="2024-10-13T14:59:45.979" v="618"/>
            <ac:picMkLst>
              <pc:docMk/>
              <pc:sldMasterMk cId="3653831248" sldId="2147483648"/>
              <pc:sldLayoutMk cId="2124002058" sldId="2147483673"/>
              <ac:picMk id="7" creationId="{4F6E264E-909D-3A59-EAFC-AE28DD948E8B}"/>
            </ac:picMkLst>
          </pc:picChg>
        </pc:sldLayoutChg>
      </pc:sldMasterChg>
      <pc:sldMasterChg chg="modSldLayout">
        <pc:chgData name="Mar Lizana Atienza" userId="1b0c615c-cb86-4a0e-b0e8-89a89bc5c0da" providerId="ADAL" clId="{0F736CF3-3660-4C99-810E-05A9D6121F9C}" dt="2024-10-12T06:55:45.340" v="64"/>
        <pc:sldMasterMkLst>
          <pc:docMk/>
          <pc:sldMasterMk cId="4000694188" sldId="2147483669"/>
        </pc:sldMasterMkLst>
        <pc:sldLayoutChg chg="setBg">
          <pc:chgData name="Mar Lizana Atienza" userId="1b0c615c-cb86-4a0e-b0e8-89a89bc5c0da" providerId="ADAL" clId="{0F736CF3-3660-4C99-810E-05A9D6121F9C}" dt="2024-10-12T06:55:45.340" v="64"/>
          <pc:sldLayoutMkLst>
            <pc:docMk/>
            <pc:sldMasterMk cId="4000694188" sldId="2147483669"/>
            <pc:sldLayoutMk cId="2221838220" sldId="214748367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F663-7E36-284F-93AD-25D19950C905}" type="datetimeFigureOut">
              <a:rPr lang="es-ES_tradnl" smtClean="0"/>
              <a:t>9/11/24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1BD0E-354B-C440-9698-83F7F74945A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63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patigenirobe.blogspot.com/2021/06/espagne-madrid-madrid-carte-europe.html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observandoelarte.blogspot.com/2019/06/berenice-abbott-la-idea-de-modernidad.html" TargetMode="Externa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hyperlink" Target="https://patigenirobe.blogspot.com/2021/06/espagne-madrid-madrid-carte-europe.html" TargetMode="Externa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4D925C25-8C04-851D-5A98-B5364C9C8A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8840" r="8840"/>
          <a:stretch/>
        </p:blipFill>
        <p:spPr>
          <a:xfrm>
            <a:off x="-2192" y="10"/>
            <a:ext cx="8436340" cy="6857990"/>
          </a:xfrm>
          <a:custGeom>
            <a:avLst/>
            <a:gdLst/>
            <a:ahLst/>
            <a:cxnLst/>
            <a:rect l="l" t="t" r="r" b="b"/>
            <a:pathLst>
              <a:path w="8436340" h="6858000">
                <a:moveTo>
                  <a:pt x="6950358" y="3911316"/>
                </a:moveTo>
                <a:lnTo>
                  <a:pt x="6950358" y="3925503"/>
                </a:lnTo>
                <a:lnTo>
                  <a:pt x="6948404" y="3918409"/>
                </a:lnTo>
                <a:close/>
                <a:moveTo>
                  <a:pt x="890899" y="2071857"/>
                </a:moveTo>
                <a:cubicBezTo>
                  <a:pt x="890899" y="2071857"/>
                  <a:pt x="890899" y="2071857"/>
                  <a:pt x="4934362" y="2071857"/>
                </a:cubicBezTo>
                <a:cubicBezTo>
                  <a:pt x="5187625" y="2071857"/>
                  <a:pt x="5432153" y="2211072"/>
                  <a:pt x="5554418" y="2437296"/>
                </a:cubicBezTo>
                <a:cubicBezTo>
                  <a:pt x="5554418" y="2437296"/>
                  <a:pt x="5554418" y="2437296"/>
                  <a:pt x="7580515" y="5926372"/>
                </a:cubicBezTo>
                <a:cubicBezTo>
                  <a:pt x="7711513" y="6143896"/>
                  <a:pt x="7711513" y="6422327"/>
                  <a:pt x="7580515" y="6639850"/>
                </a:cubicBezTo>
                <a:cubicBezTo>
                  <a:pt x="7580515" y="6639850"/>
                  <a:pt x="7580515" y="6639850"/>
                  <a:pt x="7473670" y="6823844"/>
                </a:cubicBezTo>
                <a:lnTo>
                  <a:pt x="7453836" y="6858000"/>
                </a:lnTo>
                <a:lnTo>
                  <a:pt x="0" y="6858000"/>
                </a:lnTo>
                <a:lnTo>
                  <a:pt x="0" y="2890622"/>
                </a:lnTo>
                <a:lnTo>
                  <a:pt x="78831" y="2754282"/>
                </a:lnTo>
                <a:cubicBezTo>
                  <a:pt x="137995" y="2651956"/>
                  <a:pt x="199068" y="2546330"/>
                  <a:pt x="262110" y="2437296"/>
                </a:cubicBezTo>
                <a:cubicBezTo>
                  <a:pt x="393108" y="2211072"/>
                  <a:pt x="628904" y="2071857"/>
                  <a:pt x="890899" y="2071857"/>
                </a:cubicBezTo>
                <a:close/>
                <a:moveTo>
                  <a:pt x="6355444" y="753840"/>
                </a:moveTo>
                <a:cubicBezTo>
                  <a:pt x="6355444" y="753840"/>
                  <a:pt x="6355444" y="753840"/>
                  <a:pt x="7595013" y="753840"/>
                </a:cubicBezTo>
                <a:cubicBezTo>
                  <a:pt x="7672653" y="753840"/>
                  <a:pt x="7747616" y="796518"/>
                  <a:pt x="7785098" y="865869"/>
                </a:cubicBezTo>
                <a:cubicBezTo>
                  <a:pt x="7785098" y="865869"/>
                  <a:pt x="7785098" y="865869"/>
                  <a:pt x="8406222" y="1935484"/>
                </a:cubicBezTo>
                <a:cubicBezTo>
                  <a:pt x="8446380" y="2002169"/>
                  <a:pt x="8446380" y="2087523"/>
                  <a:pt x="8406222" y="2154207"/>
                </a:cubicBezTo>
                <a:cubicBezTo>
                  <a:pt x="8406222" y="2154207"/>
                  <a:pt x="8406222" y="2154207"/>
                  <a:pt x="7785098" y="3223823"/>
                </a:cubicBezTo>
                <a:cubicBezTo>
                  <a:pt x="7747616" y="3293174"/>
                  <a:pt x="7672653" y="3335852"/>
                  <a:pt x="7595013" y="3335852"/>
                </a:cubicBezTo>
                <a:cubicBezTo>
                  <a:pt x="7595013" y="3335852"/>
                  <a:pt x="7595013" y="3335852"/>
                  <a:pt x="6355444" y="3335852"/>
                </a:cubicBezTo>
                <a:cubicBezTo>
                  <a:pt x="6275127" y="3335852"/>
                  <a:pt x="6202841" y="3293174"/>
                  <a:pt x="6162682" y="3223823"/>
                </a:cubicBezTo>
                <a:cubicBezTo>
                  <a:pt x="6162682" y="3223823"/>
                  <a:pt x="6162682" y="3223823"/>
                  <a:pt x="5544237" y="2154207"/>
                </a:cubicBezTo>
                <a:cubicBezTo>
                  <a:pt x="5504078" y="2087523"/>
                  <a:pt x="5504078" y="2002169"/>
                  <a:pt x="5544237" y="1935484"/>
                </a:cubicBezTo>
                <a:cubicBezTo>
                  <a:pt x="5544237" y="1935484"/>
                  <a:pt x="5544237" y="1935484"/>
                  <a:pt x="6162682" y="865869"/>
                </a:cubicBezTo>
                <a:cubicBezTo>
                  <a:pt x="6202841" y="796518"/>
                  <a:pt x="6275127" y="753840"/>
                  <a:pt x="6355444" y="753840"/>
                </a:cubicBezTo>
                <a:close/>
                <a:moveTo>
                  <a:pt x="0" y="0"/>
                </a:moveTo>
                <a:lnTo>
                  <a:pt x="6535339" y="0"/>
                </a:lnTo>
                <a:lnTo>
                  <a:pt x="6421432" y="196155"/>
                </a:lnTo>
                <a:cubicBezTo>
                  <a:pt x="6196056" y="584267"/>
                  <a:pt x="5928944" y="1044253"/>
                  <a:pt x="5612367" y="1589421"/>
                </a:cubicBezTo>
                <a:cubicBezTo>
                  <a:pt x="5490102" y="1815646"/>
                  <a:pt x="5245573" y="1954861"/>
                  <a:pt x="4992310" y="1954861"/>
                </a:cubicBezTo>
                <a:cubicBezTo>
                  <a:pt x="4992310" y="1954861"/>
                  <a:pt x="4992310" y="1954861"/>
                  <a:pt x="948847" y="1954861"/>
                </a:cubicBezTo>
                <a:cubicBezTo>
                  <a:pt x="686852" y="1954861"/>
                  <a:pt x="451057" y="1815646"/>
                  <a:pt x="320058" y="1589421"/>
                </a:cubicBezTo>
                <a:cubicBezTo>
                  <a:pt x="320058" y="1589421"/>
                  <a:pt x="320058" y="1589421"/>
                  <a:pt x="4048" y="1042874"/>
                </a:cubicBezTo>
                <a:lnTo>
                  <a:pt x="0" y="1035874"/>
                </a:lnTo>
                <a:close/>
              </a:path>
            </a:pathLst>
          </a:cu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615210B-5C20-49D9-ABA4-FE694CB8AF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0028" y="3376123"/>
            <a:ext cx="4515147" cy="152923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r"/>
            <a:endParaRPr lang="es-ES" sz="440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F31DE03-919E-74D6-A24D-3927AD0724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29886" y="4905356"/>
            <a:ext cx="4165290" cy="6176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algn="r"/>
            <a:endParaRPr lang="es-E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B9FA0C-3707-B3C1-AB98-D2819395196F}"/>
              </a:ext>
            </a:extLst>
          </p:cNvPr>
          <p:cNvSpPr/>
          <p:nvPr userDrawn="1"/>
        </p:nvSpPr>
        <p:spPr>
          <a:xfrm>
            <a:off x="9399639" y="268679"/>
            <a:ext cx="2792361" cy="810533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6C48582-ED3C-75C2-2BD7-3F06D48DCB9F}"/>
              </a:ext>
            </a:extLst>
          </p:cNvPr>
          <p:cNvSpPr txBox="1">
            <a:spLocks/>
          </p:cNvSpPr>
          <p:nvPr userDrawn="1"/>
        </p:nvSpPr>
        <p:spPr>
          <a:xfrm>
            <a:off x="9399639" y="344129"/>
            <a:ext cx="2792360" cy="6623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2024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651A7CEA-A979-3C9B-4BBF-07D2B102A436}"/>
              </a:ext>
            </a:extLst>
          </p:cNvPr>
          <p:cNvGrpSpPr/>
          <p:nvPr userDrawn="1"/>
        </p:nvGrpSpPr>
        <p:grpSpPr>
          <a:xfrm>
            <a:off x="11097091" y="5658676"/>
            <a:ext cx="961278" cy="1090362"/>
            <a:chOff x="11097091" y="5658676"/>
            <a:chExt cx="961278" cy="1090362"/>
          </a:xfrm>
        </p:grpSpPr>
        <p:pic>
          <p:nvPicPr>
            <p:cNvPr id="10" name="Imagen 8">
              <a:extLst>
                <a:ext uri="{FF2B5EF4-FFF2-40B4-BE49-F238E27FC236}">
                  <a16:creationId xmlns:a16="http://schemas.microsoft.com/office/drawing/2014/main" id="{44086A6B-E46A-FA8F-ADF1-EFABC76348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7091" y="5658676"/>
              <a:ext cx="961278" cy="1090362"/>
            </a:xfrm>
            <a:prstGeom prst="rect">
              <a:avLst/>
            </a:prstGeom>
          </p:spPr>
        </p:pic>
        <p:sp>
          <p:nvSpPr>
            <p:cNvPr id="24" name="CuadroTexto 9">
              <a:extLst>
                <a:ext uri="{FF2B5EF4-FFF2-40B4-BE49-F238E27FC236}">
                  <a16:creationId xmlns:a16="http://schemas.microsoft.com/office/drawing/2014/main" id="{97934718-A632-1EB6-9B76-3A15D0E5DDC6}"/>
                </a:ext>
              </a:extLst>
            </p:cNvPr>
            <p:cNvSpPr txBox="1"/>
            <p:nvPr userDrawn="1"/>
          </p:nvSpPr>
          <p:spPr>
            <a:xfrm rot="21254162">
              <a:off x="11116705" y="6344083"/>
              <a:ext cx="922047" cy="24622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Helvetica" panose="020B0604020202020204" pitchFamily="34" charset="0"/>
                </a:rPr>
                <a:t>Netcoreconf</a:t>
              </a:r>
              <a:endPara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969291"/>
            <a:ext cx="12192000" cy="45719"/>
          </a:xfrm>
          <a:prstGeom prst="rect">
            <a:avLst/>
          </a:prstGeom>
          <a:solidFill>
            <a:srgbClr val="561B64"/>
          </a:solidFill>
          <a:ln>
            <a:solidFill>
              <a:srgbClr val="561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30D20B19-00A4-BB7C-14F2-FDF53C2EE8B6}"/>
              </a:ext>
            </a:extLst>
          </p:cNvPr>
          <p:cNvGrpSpPr/>
          <p:nvPr userDrawn="1"/>
        </p:nvGrpSpPr>
        <p:grpSpPr>
          <a:xfrm>
            <a:off x="718086" y="2431303"/>
            <a:ext cx="10755825" cy="2506244"/>
            <a:chOff x="898645" y="2920564"/>
            <a:chExt cx="10755825" cy="2506244"/>
          </a:xfrm>
        </p:grpSpPr>
        <p:pic>
          <p:nvPicPr>
            <p:cNvPr id="9" name="Imagen 8" descr="Un letrero de color negro&#10;&#10;Descripción generada automáticamente con confianza media">
              <a:extLst>
                <a:ext uri="{FF2B5EF4-FFF2-40B4-BE49-F238E27FC236}">
                  <a16:creationId xmlns:a16="http://schemas.microsoft.com/office/drawing/2014/main" id="{3519A77B-A8B6-783D-2B99-C78002804B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645" y="3990580"/>
              <a:ext cx="1868496" cy="685453"/>
            </a:xfrm>
            <a:prstGeom prst="rect">
              <a:avLst/>
            </a:prstGeom>
          </p:spPr>
        </p:pic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3975CD0B-B23B-397F-E565-4B9A67D0BB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09382" y="2920564"/>
              <a:ext cx="3542080" cy="2506244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97E27350-88FE-2E5A-A3E5-A88682E7102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0283" y="4175494"/>
              <a:ext cx="2924187" cy="357198"/>
            </a:xfrm>
            <a:prstGeom prst="rect">
              <a:avLst/>
            </a:prstGeom>
          </p:spPr>
        </p:pic>
      </p:grpSp>
      <p:pic>
        <p:nvPicPr>
          <p:cNvPr id="19" name="Imagen 18" descr="Imagen que contiene Icono&#10;&#10;Descripción generada automáticamente">
            <a:extLst>
              <a:ext uri="{FF2B5EF4-FFF2-40B4-BE49-F238E27FC236}">
                <a16:creationId xmlns:a16="http://schemas.microsoft.com/office/drawing/2014/main" id="{CCB22FDE-4360-406A-DE5C-F1DA79ECF69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830" y="5455505"/>
            <a:ext cx="924339" cy="619307"/>
          </a:xfrm>
          <a:prstGeom prst="rect">
            <a:avLst/>
          </a:prstGeom>
        </p:spPr>
      </p:pic>
      <p:pic>
        <p:nvPicPr>
          <p:cNvPr id="27" name="Imagen 26" descr="Un letrero de color negro&#10;&#10;Descripción generada automáticamente con confianza baja">
            <a:extLst>
              <a:ext uri="{FF2B5EF4-FFF2-40B4-BE49-F238E27FC236}">
                <a16:creationId xmlns:a16="http://schemas.microsoft.com/office/drawing/2014/main" id="{9037CA38-B09C-356B-FBEB-9901CCAE052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618" y="3348509"/>
            <a:ext cx="2531609" cy="86598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4A4E365D-1B40-D65D-D825-69B8225E6FE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15" y="4341414"/>
            <a:ext cx="2309522" cy="693253"/>
          </a:xfrm>
          <a:prstGeom prst="rect">
            <a:avLst/>
          </a:prstGeom>
        </p:spPr>
      </p:pic>
      <p:pic>
        <p:nvPicPr>
          <p:cNvPr id="35" name="Imagen 3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327A4B9-7312-E40B-4072-1EFB8740298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280" y="4176121"/>
            <a:ext cx="2924571" cy="988492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BD23DBB5-1129-E112-C6CE-7D77B6819A1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32" y="152280"/>
            <a:ext cx="1246198" cy="1413542"/>
          </a:xfrm>
          <a:prstGeom prst="rect">
            <a:avLst/>
          </a:prstGeom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183EE447-6CAC-8DB5-A04A-7D9E4D561CB6}"/>
              </a:ext>
            </a:extLst>
          </p:cNvPr>
          <p:cNvSpPr txBox="1"/>
          <p:nvPr userDrawn="1"/>
        </p:nvSpPr>
        <p:spPr>
          <a:xfrm rot="21254162">
            <a:off x="385470" y="1073482"/>
            <a:ext cx="960519" cy="25391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Helvetica" panose="020B0604020202020204" pitchFamily="34" charset="0"/>
              </a:rPr>
              <a:t>Netcoreconf</a:t>
            </a:r>
            <a:endParaRPr kumimoji="0" lang="es-E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059C267E-B658-EF9F-AD9B-680F6B248FF8}"/>
              </a:ext>
            </a:extLst>
          </p:cNvPr>
          <p:cNvSpPr txBox="1"/>
          <p:nvPr userDrawn="1"/>
        </p:nvSpPr>
        <p:spPr>
          <a:xfrm>
            <a:off x="4276725" y="125227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rgbClr val="561B64"/>
                </a:solidFill>
              </a:rPr>
              <a:t>SPONSORS</a:t>
            </a:r>
          </a:p>
        </p:txBody>
      </p:sp>
      <p:pic>
        <p:nvPicPr>
          <p:cNvPr id="3" name="Imagen 2" descr="Logotipo&#10;&#10;Descripción generada automáticamente">
            <a:extLst>
              <a:ext uri="{FF2B5EF4-FFF2-40B4-BE49-F238E27FC236}">
                <a16:creationId xmlns:a16="http://schemas.microsoft.com/office/drawing/2014/main" id="{35F09ED8-71BC-2E92-E4A7-E8C986B994A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776" y="1221760"/>
            <a:ext cx="8593297" cy="235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03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1CB31BC7-D560-6F4A-CDC4-538CBA5DE026}"/>
              </a:ext>
            </a:extLst>
          </p:cNvPr>
          <p:cNvSpPr/>
          <p:nvPr userDrawn="1"/>
        </p:nvSpPr>
        <p:spPr>
          <a:xfrm>
            <a:off x="0" y="969291"/>
            <a:ext cx="12192000" cy="45719"/>
          </a:xfrm>
          <a:prstGeom prst="rect">
            <a:avLst/>
          </a:prstGeom>
          <a:solidFill>
            <a:srgbClr val="561B64"/>
          </a:solidFill>
          <a:ln>
            <a:solidFill>
              <a:srgbClr val="561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Flowchart: Manual Input 25">
            <a:extLst>
              <a:ext uri="{FF2B5EF4-FFF2-40B4-BE49-F238E27FC236}">
                <a16:creationId xmlns:a16="http://schemas.microsoft.com/office/drawing/2014/main" id="{6B00A035-3850-16E5-6957-12C4E9593F29}"/>
              </a:ext>
            </a:extLst>
          </p:cNvPr>
          <p:cNvSpPr/>
          <p:nvPr userDrawn="1"/>
        </p:nvSpPr>
        <p:spPr>
          <a:xfrm rot="10800000">
            <a:off x="-4" y="68"/>
            <a:ext cx="1747747" cy="1264755"/>
          </a:xfrm>
          <a:prstGeom prst="flowChartManualInpu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ED435795-1147-34A5-EAE9-192F47A2E23B}"/>
              </a:ext>
            </a:extLst>
          </p:cNvPr>
          <p:cNvGrpSpPr/>
          <p:nvPr userDrawn="1"/>
        </p:nvGrpSpPr>
        <p:grpSpPr>
          <a:xfrm>
            <a:off x="242632" y="152280"/>
            <a:ext cx="1246198" cy="1413542"/>
            <a:chOff x="11097091" y="5658676"/>
            <a:chExt cx="961278" cy="1090362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8C9F247B-C676-15C9-8328-832E9F54C5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7091" y="5658676"/>
              <a:ext cx="961278" cy="1090362"/>
            </a:xfrm>
            <a:prstGeom prst="rect">
              <a:avLst/>
            </a:prstGeom>
          </p:spPr>
        </p:pic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46635A5B-74A8-FCB4-A128-253289A3618B}"/>
                </a:ext>
              </a:extLst>
            </p:cNvPr>
            <p:cNvSpPr txBox="1"/>
            <p:nvPr userDrawn="1"/>
          </p:nvSpPr>
          <p:spPr>
            <a:xfrm rot="21254162">
              <a:off x="11207272" y="6369262"/>
              <a:ext cx="740914" cy="19586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5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Helvetica" panose="020B0604020202020204" pitchFamily="34" charset="0"/>
                </a:rPr>
                <a:t>Netcoreconf</a:t>
              </a:r>
              <a:endPara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</p:grp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B4E11939-2C36-C693-456B-D295071C89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5188" y="1877739"/>
            <a:ext cx="5535612" cy="42768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s-ES" dirty="0"/>
              <a:t>¡Preséntate!</a:t>
            </a:r>
          </a:p>
        </p:txBody>
      </p:sp>
      <p:pic>
        <p:nvPicPr>
          <p:cNvPr id="16" name="Imagen 15" descr="Foto en blanco y negro de la cara de un hombre con un sombrero&#10;&#10;Descripción generada automáticamente con confianza media">
            <a:extLst>
              <a:ext uri="{FF2B5EF4-FFF2-40B4-BE49-F238E27FC236}">
                <a16:creationId xmlns:a16="http://schemas.microsoft.com/office/drawing/2014/main" id="{EEF449A3-F86E-D147-C3A3-B8A6E87B90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49684" y="-28584"/>
            <a:ext cx="5442316" cy="6886584"/>
          </a:xfrm>
          <a:prstGeom prst="rect">
            <a:avLst/>
          </a:prstGeom>
        </p:spPr>
      </p:pic>
      <p:sp>
        <p:nvSpPr>
          <p:cNvPr id="19" name="Marcador de posición de imagen 18">
            <a:extLst>
              <a:ext uri="{FF2B5EF4-FFF2-40B4-BE49-F238E27FC236}">
                <a16:creationId xmlns:a16="http://schemas.microsoft.com/office/drawing/2014/main" id="{B6CC9C66-5731-8C75-2A94-4A3CB0E7812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75450" y="0"/>
            <a:ext cx="5416550" cy="6858000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4819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DF874A6E-4D24-72F1-F624-42DFE30638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9A3F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0908" r="20908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5" name="Título 4">
            <a:extLst>
              <a:ext uri="{FF2B5EF4-FFF2-40B4-BE49-F238E27FC236}">
                <a16:creationId xmlns:a16="http://schemas.microsoft.com/office/drawing/2014/main" id="{12C73CDD-2924-F989-5639-D33939352387}"/>
              </a:ext>
            </a:extLst>
          </p:cNvPr>
          <p:cNvSpPr txBox="1">
            <a:spLocks/>
          </p:cNvSpPr>
          <p:nvPr userDrawn="1"/>
        </p:nvSpPr>
        <p:spPr>
          <a:xfrm>
            <a:off x="553507" y="178731"/>
            <a:ext cx="1730542" cy="61826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b="1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F69AD7-BBFB-E297-C277-D650A5F545E9}"/>
              </a:ext>
            </a:extLst>
          </p:cNvPr>
          <p:cNvSpPr txBox="1"/>
          <p:nvPr userDrawn="1"/>
        </p:nvSpPr>
        <p:spPr>
          <a:xfrm>
            <a:off x="10240170" y="115981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+mn-lt"/>
              </a:rPr>
              <a:t>#netcoreconf</a:t>
            </a:r>
          </a:p>
        </p:txBody>
      </p:sp>
      <p:sp>
        <p:nvSpPr>
          <p:cNvPr id="3" name="Hexagon 14">
            <a:extLst>
              <a:ext uri="{FF2B5EF4-FFF2-40B4-BE49-F238E27FC236}">
                <a16:creationId xmlns:a16="http://schemas.microsoft.com/office/drawing/2014/main" id="{FA816D00-3C60-1978-71D0-61524F7A4F5C}"/>
              </a:ext>
            </a:extLst>
          </p:cNvPr>
          <p:cNvSpPr/>
          <p:nvPr userDrawn="1"/>
        </p:nvSpPr>
        <p:spPr>
          <a:xfrm>
            <a:off x="477324" y="1942599"/>
            <a:ext cx="720000" cy="612000"/>
          </a:xfrm>
          <a:prstGeom prst="hexagon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01</a:t>
            </a:r>
          </a:p>
        </p:txBody>
      </p:sp>
      <p:sp>
        <p:nvSpPr>
          <p:cNvPr id="5" name="Hexagon 16">
            <a:extLst>
              <a:ext uri="{FF2B5EF4-FFF2-40B4-BE49-F238E27FC236}">
                <a16:creationId xmlns:a16="http://schemas.microsoft.com/office/drawing/2014/main" id="{AB13EE1B-605A-DF50-F32B-374F988CEA2E}"/>
              </a:ext>
            </a:extLst>
          </p:cNvPr>
          <p:cNvSpPr/>
          <p:nvPr userDrawn="1"/>
        </p:nvSpPr>
        <p:spPr>
          <a:xfrm>
            <a:off x="477324" y="2828925"/>
            <a:ext cx="720000" cy="612000"/>
          </a:xfrm>
          <a:prstGeom prst="hexagon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02</a:t>
            </a:r>
          </a:p>
        </p:txBody>
      </p:sp>
      <p:sp>
        <p:nvSpPr>
          <p:cNvPr id="7" name="Hexagon 18">
            <a:extLst>
              <a:ext uri="{FF2B5EF4-FFF2-40B4-BE49-F238E27FC236}">
                <a16:creationId xmlns:a16="http://schemas.microsoft.com/office/drawing/2014/main" id="{8CF0BE2A-AA02-4FC9-D930-DD16964EDB38}"/>
              </a:ext>
            </a:extLst>
          </p:cNvPr>
          <p:cNvSpPr/>
          <p:nvPr userDrawn="1"/>
        </p:nvSpPr>
        <p:spPr>
          <a:xfrm>
            <a:off x="477324" y="3715251"/>
            <a:ext cx="720000" cy="612000"/>
          </a:xfrm>
          <a:prstGeom prst="hexagon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03</a:t>
            </a:r>
          </a:p>
        </p:txBody>
      </p:sp>
      <p:sp>
        <p:nvSpPr>
          <p:cNvPr id="9" name="Hexagon 20">
            <a:extLst>
              <a:ext uri="{FF2B5EF4-FFF2-40B4-BE49-F238E27FC236}">
                <a16:creationId xmlns:a16="http://schemas.microsoft.com/office/drawing/2014/main" id="{98AB0E65-6C62-5ABE-9403-AF1FE509D952}"/>
              </a:ext>
            </a:extLst>
          </p:cNvPr>
          <p:cNvSpPr/>
          <p:nvPr userDrawn="1"/>
        </p:nvSpPr>
        <p:spPr>
          <a:xfrm>
            <a:off x="477324" y="4601577"/>
            <a:ext cx="720000" cy="612000"/>
          </a:xfrm>
          <a:prstGeom prst="hexagon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04</a:t>
            </a:r>
          </a:p>
        </p:txBody>
      </p:sp>
      <p:sp>
        <p:nvSpPr>
          <p:cNvPr id="11" name="Hexagon 22">
            <a:extLst>
              <a:ext uri="{FF2B5EF4-FFF2-40B4-BE49-F238E27FC236}">
                <a16:creationId xmlns:a16="http://schemas.microsoft.com/office/drawing/2014/main" id="{F2949AD9-69D5-3C1E-B771-F6788A558444}"/>
              </a:ext>
            </a:extLst>
          </p:cNvPr>
          <p:cNvSpPr/>
          <p:nvPr userDrawn="1"/>
        </p:nvSpPr>
        <p:spPr>
          <a:xfrm>
            <a:off x="477324" y="5487903"/>
            <a:ext cx="720000" cy="612000"/>
          </a:xfrm>
          <a:prstGeom prst="hexagon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05</a:t>
            </a:r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950D0FDB-07C5-8CDF-811D-2009FD2CAD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88830" y="1942600"/>
            <a:ext cx="4060825" cy="612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s-ES" dirty="0"/>
              <a:t>Bloque 1</a:t>
            </a:r>
          </a:p>
        </p:txBody>
      </p:sp>
      <p:sp>
        <p:nvSpPr>
          <p:cNvPr id="24" name="Marcador de texto 22">
            <a:extLst>
              <a:ext uri="{FF2B5EF4-FFF2-40B4-BE49-F238E27FC236}">
                <a16:creationId xmlns:a16="http://schemas.microsoft.com/office/drawing/2014/main" id="{245C7CA6-9799-EAF2-882E-DFDF91C8A6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88829" y="2850614"/>
            <a:ext cx="4060825" cy="612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s-ES" dirty="0"/>
              <a:t>Bloque 2</a:t>
            </a:r>
          </a:p>
        </p:txBody>
      </p:sp>
      <p:sp>
        <p:nvSpPr>
          <p:cNvPr id="27" name="Marcador de texto 22">
            <a:extLst>
              <a:ext uri="{FF2B5EF4-FFF2-40B4-BE49-F238E27FC236}">
                <a16:creationId xmlns:a16="http://schemas.microsoft.com/office/drawing/2014/main" id="{A7B8DD54-C063-ACD7-1C32-2D34A85E5F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88828" y="3715251"/>
            <a:ext cx="4060825" cy="612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s-ES" dirty="0"/>
              <a:t>Bloque 3</a:t>
            </a:r>
          </a:p>
        </p:txBody>
      </p:sp>
      <p:sp>
        <p:nvSpPr>
          <p:cNvPr id="32" name="Marcador de texto 22">
            <a:extLst>
              <a:ext uri="{FF2B5EF4-FFF2-40B4-BE49-F238E27FC236}">
                <a16:creationId xmlns:a16="http://schemas.microsoft.com/office/drawing/2014/main" id="{AB16D9A6-6691-F5E8-3559-652E9F824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8827" y="4601577"/>
            <a:ext cx="4060825" cy="612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s-ES" dirty="0"/>
              <a:t>Bloque 4</a:t>
            </a:r>
          </a:p>
        </p:txBody>
      </p:sp>
      <p:sp>
        <p:nvSpPr>
          <p:cNvPr id="33" name="Marcador de texto 22">
            <a:extLst>
              <a:ext uri="{FF2B5EF4-FFF2-40B4-BE49-F238E27FC236}">
                <a16:creationId xmlns:a16="http://schemas.microsoft.com/office/drawing/2014/main" id="{EDB5233F-E7FC-05C9-A9C0-6D0358F8E9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88826" y="5487903"/>
            <a:ext cx="4060825" cy="612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s-ES" dirty="0"/>
              <a:t>Bloque 5</a:t>
            </a:r>
          </a:p>
        </p:txBody>
      </p:sp>
      <p:sp>
        <p:nvSpPr>
          <p:cNvPr id="38" name="Flowchart: Manual Input 25">
            <a:extLst>
              <a:ext uri="{FF2B5EF4-FFF2-40B4-BE49-F238E27FC236}">
                <a16:creationId xmlns:a16="http://schemas.microsoft.com/office/drawing/2014/main" id="{9D57C2BC-CB9A-7A1C-BCF8-AC3E00BEB6F8}"/>
              </a:ext>
            </a:extLst>
          </p:cNvPr>
          <p:cNvSpPr/>
          <p:nvPr userDrawn="1"/>
        </p:nvSpPr>
        <p:spPr>
          <a:xfrm rot="10800000">
            <a:off x="-4" y="68"/>
            <a:ext cx="1747747" cy="1264755"/>
          </a:xfrm>
          <a:prstGeom prst="flowChartManualInpu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804A3ACD-1BDB-FC4A-35E5-B83523C0BA91}"/>
              </a:ext>
            </a:extLst>
          </p:cNvPr>
          <p:cNvGrpSpPr/>
          <p:nvPr userDrawn="1"/>
        </p:nvGrpSpPr>
        <p:grpSpPr>
          <a:xfrm>
            <a:off x="242632" y="152280"/>
            <a:ext cx="1246198" cy="1413542"/>
            <a:chOff x="11097091" y="5658676"/>
            <a:chExt cx="961278" cy="1090362"/>
          </a:xfrm>
        </p:grpSpPr>
        <p:pic>
          <p:nvPicPr>
            <p:cNvPr id="40" name="Imagen 39">
              <a:extLst>
                <a:ext uri="{FF2B5EF4-FFF2-40B4-BE49-F238E27FC236}">
                  <a16:creationId xmlns:a16="http://schemas.microsoft.com/office/drawing/2014/main" id="{0A0579D8-A883-6D7F-C5C7-D036EA1099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7091" y="5658676"/>
              <a:ext cx="961278" cy="1090362"/>
            </a:xfrm>
            <a:prstGeom prst="rect">
              <a:avLst/>
            </a:prstGeom>
          </p:spPr>
        </p:pic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0A3C3E40-0B55-621C-803E-B15685DD361B}"/>
                </a:ext>
              </a:extLst>
            </p:cNvPr>
            <p:cNvSpPr txBox="1"/>
            <p:nvPr userDrawn="1"/>
          </p:nvSpPr>
          <p:spPr>
            <a:xfrm rot="21254162">
              <a:off x="11207272" y="6369262"/>
              <a:ext cx="740914" cy="19586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5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Helvetica" panose="020B0604020202020204" pitchFamily="34" charset="0"/>
                </a:rPr>
                <a:t>Netcoreconf</a:t>
              </a:r>
              <a:endPara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93998FF6-7977-0003-2D93-BBF83E44A489}"/>
              </a:ext>
            </a:extLst>
          </p:cNvPr>
          <p:cNvSpPr/>
          <p:nvPr userDrawn="1"/>
        </p:nvSpPr>
        <p:spPr>
          <a:xfrm>
            <a:off x="204047" y="133350"/>
            <a:ext cx="8006503" cy="6515100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AB0405E-88D5-58A4-8D1D-63A81F4BE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523874"/>
            <a:ext cx="7053943" cy="56422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 err="1">
                <a:solidFill>
                  <a:schemeClr val="bg1"/>
                </a:solidFill>
              </a:rPr>
              <a:t>Title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Example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B18A7FE-0919-F48B-6A5D-CABD747FBE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6449A2A9-12BA-055F-6B3D-F9A528D1D8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7375" y="1876425"/>
            <a:ext cx="7053263" cy="4067175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es-ES" dirty="0"/>
          </a:p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Suspendisse</a:t>
            </a:r>
            <a:r>
              <a:rPr lang="es-ES" dirty="0"/>
              <a:t> et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tempus</a:t>
            </a:r>
            <a:r>
              <a:rPr lang="es-ES" dirty="0"/>
              <a:t>, </a:t>
            </a:r>
            <a:r>
              <a:rPr lang="es-ES" dirty="0" err="1"/>
              <a:t>semper</a:t>
            </a:r>
            <a:r>
              <a:rPr lang="es-ES" dirty="0"/>
              <a:t> mi vitae, </a:t>
            </a:r>
            <a:r>
              <a:rPr lang="es-ES" dirty="0" err="1"/>
              <a:t>rutrum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. </a:t>
            </a:r>
            <a:r>
              <a:rPr lang="es-ES" dirty="0" err="1"/>
              <a:t>Aliquam</a:t>
            </a:r>
            <a:r>
              <a:rPr lang="es-ES" dirty="0"/>
              <a:t> ac </a:t>
            </a:r>
            <a:r>
              <a:rPr lang="es-ES" dirty="0" err="1"/>
              <a:t>egestas</a:t>
            </a:r>
            <a:r>
              <a:rPr lang="es-ES" dirty="0"/>
              <a:t> eros. Ut </a:t>
            </a:r>
            <a:r>
              <a:rPr lang="es-ES" dirty="0" err="1"/>
              <a:t>volutpat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ligula</a:t>
            </a:r>
            <a:r>
              <a:rPr lang="es-ES" dirty="0"/>
              <a:t>. </a:t>
            </a:r>
            <a:r>
              <a:rPr lang="es-ES" dirty="0" err="1"/>
              <a:t>Integer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odio </a:t>
            </a:r>
            <a:r>
              <a:rPr lang="es-ES" dirty="0" err="1"/>
              <a:t>diam</a:t>
            </a:r>
            <a:r>
              <a:rPr lang="es-ES" dirty="0"/>
              <a:t>, a </a:t>
            </a:r>
            <a:r>
              <a:rPr lang="es-ES" dirty="0" err="1"/>
              <a:t>sollicitudin</a:t>
            </a:r>
            <a:r>
              <a:rPr lang="es-ES" dirty="0"/>
              <a:t> </a:t>
            </a:r>
            <a:r>
              <a:rPr lang="es-ES" dirty="0" err="1"/>
              <a:t>arcu</a:t>
            </a:r>
            <a:r>
              <a:rPr lang="es-ES" dirty="0"/>
              <a:t> </a:t>
            </a:r>
            <a:r>
              <a:rPr lang="es-ES" dirty="0" err="1"/>
              <a:t>fermentum</a:t>
            </a:r>
            <a:r>
              <a:rPr lang="es-ES" dirty="0"/>
              <a:t> non. </a:t>
            </a:r>
            <a:r>
              <a:rPr lang="es-ES" dirty="0" err="1"/>
              <a:t>Donec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, </a:t>
            </a:r>
            <a:r>
              <a:rPr lang="es-ES" dirty="0" err="1"/>
              <a:t>ligula</a:t>
            </a:r>
            <a:r>
              <a:rPr lang="es-ES" dirty="0"/>
              <a:t> sed </a:t>
            </a:r>
            <a:r>
              <a:rPr lang="es-ES" dirty="0" err="1"/>
              <a:t>efficitur</a:t>
            </a:r>
            <a:r>
              <a:rPr lang="es-ES" dirty="0"/>
              <a:t> ornare, </a:t>
            </a:r>
            <a:r>
              <a:rPr lang="es-ES" dirty="0" err="1"/>
              <a:t>lacus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dapibus</a:t>
            </a:r>
            <a:r>
              <a:rPr lang="es-ES" dirty="0"/>
              <a:t> </a:t>
            </a:r>
            <a:r>
              <a:rPr lang="es-ES" dirty="0" err="1"/>
              <a:t>sapien</a:t>
            </a:r>
            <a:r>
              <a:rPr lang="es-ES" dirty="0"/>
              <a:t>, ac </a:t>
            </a:r>
            <a:r>
              <a:rPr lang="es-ES" dirty="0" err="1"/>
              <a:t>gravida</a:t>
            </a:r>
            <a:r>
              <a:rPr lang="es-ES" dirty="0"/>
              <a:t> </a:t>
            </a:r>
            <a:r>
              <a:rPr lang="es-ES" dirty="0" err="1"/>
              <a:t>lectus</a:t>
            </a:r>
            <a:r>
              <a:rPr lang="es-ES" dirty="0"/>
              <a:t> ante ac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Suspendisse</a:t>
            </a:r>
            <a:r>
              <a:rPr lang="es-ES" dirty="0"/>
              <a:t>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pretium</a:t>
            </a:r>
            <a:r>
              <a:rPr lang="es-ES" dirty="0"/>
              <a:t> ornare. </a:t>
            </a:r>
            <a:r>
              <a:rPr lang="es-ES" dirty="0" err="1"/>
              <a:t>Donec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non odio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.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 </a:t>
            </a:r>
            <a:r>
              <a:rPr lang="es-ES" dirty="0" err="1"/>
              <a:t>tellus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laoreet</a:t>
            </a:r>
            <a:r>
              <a:rPr lang="es-ES" dirty="0"/>
              <a:t>. </a:t>
            </a:r>
            <a:r>
              <a:rPr lang="es-ES" dirty="0" err="1"/>
              <a:t>Phasellus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</a:t>
            </a:r>
            <a:r>
              <a:rPr lang="es-ES" dirty="0" err="1"/>
              <a:t>bibendum</a:t>
            </a:r>
            <a:r>
              <a:rPr lang="es-ES" dirty="0"/>
              <a:t> </a:t>
            </a:r>
            <a:r>
              <a:rPr lang="es-ES" dirty="0" err="1"/>
              <a:t>luctus</a:t>
            </a:r>
            <a:r>
              <a:rPr lang="es-ES" dirty="0"/>
              <a:t>. </a:t>
            </a:r>
            <a:r>
              <a:rPr lang="es-ES" dirty="0" err="1"/>
              <a:t>Etiam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porta </a:t>
            </a:r>
            <a:r>
              <a:rPr lang="es-ES" dirty="0" err="1"/>
              <a:t>porta</a:t>
            </a:r>
            <a:r>
              <a:rPr lang="es-ES" dirty="0"/>
              <a:t>. Cras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 porta </a:t>
            </a:r>
            <a:r>
              <a:rPr lang="es-ES" dirty="0" err="1"/>
              <a:t>est</a:t>
            </a:r>
            <a:r>
              <a:rPr lang="es-ES" dirty="0"/>
              <a:t>. </a:t>
            </a:r>
            <a:r>
              <a:rPr lang="es-ES" dirty="0" err="1"/>
              <a:t>Class</a:t>
            </a:r>
            <a:r>
              <a:rPr lang="es-ES" dirty="0"/>
              <a:t> </a:t>
            </a:r>
            <a:r>
              <a:rPr lang="es-ES" dirty="0" err="1"/>
              <a:t>aptent</a:t>
            </a:r>
            <a:r>
              <a:rPr lang="es-ES" dirty="0"/>
              <a:t> </a:t>
            </a:r>
            <a:r>
              <a:rPr lang="es-ES" dirty="0" err="1"/>
              <a:t>taciti</a:t>
            </a:r>
            <a:r>
              <a:rPr lang="es-ES" dirty="0"/>
              <a:t> </a:t>
            </a:r>
            <a:r>
              <a:rPr lang="es-ES" dirty="0" err="1"/>
              <a:t>sociosqu</a:t>
            </a:r>
            <a:r>
              <a:rPr lang="es-ES" dirty="0"/>
              <a:t> ad </a:t>
            </a:r>
            <a:r>
              <a:rPr lang="es-ES" dirty="0" err="1"/>
              <a:t>litora</a:t>
            </a:r>
            <a:r>
              <a:rPr lang="es-ES" dirty="0"/>
              <a:t> </a:t>
            </a:r>
            <a:r>
              <a:rPr lang="es-ES" dirty="0" err="1"/>
              <a:t>torquent</a:t>
            </a:r>
            <a:r>
              <a:rPr lang="es-ES" dirty="0"/>
              <a:t> per </a:t>
            </a:r>
            <a:r>
              <a:rPr lang="es-ES" dirty="0" err="1"/>
              <a:t>conubia</a:t>
            </a:r>
            <a:r>
              <a:rPr lang="es-ES" dirty="0"/>
              <a:t> </a:t>
            </a:r>
            <a:r>
              <a:rPr lang="es-ES" dirty="0" err="1"/>
              <a:t>nostra</a:t>
            </a:r>
            <a:r>
              <a:rPr lang="es-ES" dirty="0"/>
              <a:t>, per </a:t>
            </a:r>
            <a:r>
              <a:rPr lang="es-ES" dirty="0" err="1"/>
              <a:t>inceptos</a:t>
            </a:r>
            <a:r>
              <a:rPr lang="es-ES" dirty="0"/>
              <a:t> </a:t>
            </a:r>
            <a:r>
              <a:rPr lang="es-ES" dirty="0" err="1"/>
              <a:t>himenaeos</a:t>
            </a:r>
            <a:r>
              <a:rPr lang="es-ES" dirty="0"/>
              <a:t>. In non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4658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9F5D8DA-6612-984B-87E9-2AFB5180A6D4}"/>
              </a:ext>
            </a:extLst>
          </p:cNvPr>
          <p:cNvSpPr/>
          <p:nvPr userDrawn="1"/>
        </p:nvSpPr>
        <p:spPr>
          <a:xfrm>
            <a:off x="0" y="6429758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79D117E-F21A-1E42-E750-7D4E4A4BD30B}"/>
              </a:ext>
            </a:extLst>
          </p:cNvPr>
          <p:cNvSpPr/>
          <p:nvPr userDrawn="1"/>
        </p:nvSpPr>
        <p:spPr>
          <a:xfrm>
            <a:off x="0" y="1043943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ítulo 7">
            <a:extLst>
              <a:ext uri="{FF2B5EF4-FFF2-40B4-BE49-F238E27FC236}">
                <a16:creationId xmlns:a16="http://schemas.microsoft.com/office/drawing/2014/main" id="{B92DDEB3-11A7-7D9D-AC05-690EF204C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624"/>
            <a:ext cx="10515600" cy="1171466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E024A3A-1E42-A053-10FB-72AE9EE9BFBF}"/>
              </a:ext>
            </a:extLst>
          </p:cNvPr>
          <p:cNvSpPr txBox="1"/>
          <p:nvPr userDrawn="1"/>
        </p:nvSpPr>
        <p:spPr>
          <a:xfrm>
            <a:off x="10594618" y="6463592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F6E264E-909D-3A59-EAFC-AE28DD948E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77121"/>
            <a:ext cx="924339" cy="104846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16FF6AC-4B74-056F-636C-86C03C33836D}"/>
              </a:ext>
            </a:extLst>
          </p:cNvPr>
          <p:cNvSpPr txBox="1"/>
          <p:nvPr userDrawn="1"/>
        </p:nvSpPr>
        <p:spPr>
          <a:xfrm rot="21065074">
            <a:off x="11316911" y="6004919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2024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002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969291"/>
            <a:ext cx="12192000" cy="45719"/>
          </a:xfrm>
          <a:prstGeom prst="rect">
            <a:avLst/>
          </a:prstGeom>
          <a:solidFill>
            <a:srgbClr val="561B64"/>
          </a:solidFill>
          <a:ln>
            <a:solidFill>
              <a:srgbClr val="561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30D20B19-00A4-BB7C-14F2-FDF53C2EE8B6}"/>
              </a:ext>
            </a:extLst>
          </p:cNvPr>
          <p:cNvGrpSpPr/>
          <p:nvPr userDrawn="1"/>
        </p:nvGrpSpPr>
        <p:grpSpPr>
          <a:xfrm>
            <a:off x="718086" y="2431303"/>
            <a:ext cx="10755825" cy="2506244"/>
            <a:chOff x="898645" y="2920564"/>
            <a:chExt cx="10755825" cy="2506244"/>
          </a:xfrm>
        </p:grpSpPr>
        <p:pic>
          <p:nvPicPr>
            <p:cNvPr id="9" name="Imagen 8" descr="Un letrero de color negro&#10;&#10;Descripción generada automáticamente con confianza media">
              <a:extLst>
                <a:ext uri="{FF2B5EF4-FFF2-40B4-BE49-F238E27FC236}">
                  <a16:creationId xmlns:a16="http://schemas.microsoft.com/office/drawing/2014/main" id="{3519A77B-A8B6-783D-2B99-C78002804B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645" y="3990580"/>
              <a:ext cx="1868496" cy="685453"/>
            </a:xfrm>
            <a:prstGeom prst="rect">
              <a:avLst/>
            </a:prstGeom>
          </p:spPr>
        </p:pic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3975CD0B-B23B-397F-E565-4B9A67D0BB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09382" y="2920564"/>
              <a:ext cx="3542080" cy="2506244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97E27350-88FE-2E5A-A3E5-A88682E7102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0283" y="4175494"/>
              <a:ext cx="2924187" cy="357198"/>
            </a:xfrm>
            <a:prstGeom prst="rect">
              <a:avLst/>
            </a:prstGeom>
          </p:spPr>
        </p:pic>
      </p:grpSp>
      <p:pic>
        <p:nvPicPr>
          <p:cNvPr id="19" name="Imagen 18" descr="Imagen que contiene Icono&#10;&#10;Descripción generada automáticamente">
            <a:extLst>
              <a:ext uri="{FF2B5EF4-FFF2-40B4-BE49-F238E27FC236}">
                <a16:creationId xmlns:a16="http://schemas.microsoft.com/office/drawing/2014/main" id="{CCB22FDE-4360-406A-DE5C-F1DA79ECF69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830" y="5455505"/>
            <a:ext cx="924339" cy="619307"/>
          </a:xfrm>
          <a:prstGeom prst="rect">
            <a:avLst/>
          </a:prstGeom>
        </p:spPr>
      </p:pic>
      <p:pic>
        <p:nvPicPr>
          <p:cNvPr id="27" name="Imagen 26" descr="Un letrero de color negro&#10;&#10;Descripción generada automáticamente con confianza baja">
            <a:extLst>
              <a:ext uri="{FF2B5EF4-FFF2-40B4-BE49-F238E27FC236}">
                <a16:creationId xmlns:a16="http://schemas.microsoft.com/office/drawing/2014/main" id="{9037CA38-B09C-356B-FBEB-9901CCAE052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618" y="3348509"/>
            <a:ext cx="2531609" cy="86598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4A4E365D-1B40-D65D-D825-69B8225E6FE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15" y="4341414"/>
            <a:ext cx="2309522" cy="693253"/>
          </a:xfrm>
          <a:prstGeom prst="rect">
            <a:avLst/>
          </a:prstGeom>
        </p:spPr>
      </p:pic>
      <p:pic>
        <p:nvPicPr>
          <p:cNvPr id="35" name="Imagen 3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327A4B9-7312-E40B-4072-1EFB8740298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280" y="4176121"/>
            <a:ext cx="2924571" cy="98849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0B9DE23-0182-C351-9C16-D3C40182B5E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32" y="152280"/>
            <a:ext cx="1246198" cy="141354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8939CD8C-0027-CC9A-EE33-9A769A130264}"/>
              </a:ext>
            </a:extLst>
          </p:cNvPr>
          <p:cNvSpPr txBox="1"/>
          <p:nvPr userDrawn="1"/>
        </p:nvSpPr>
        <p:spPr>
          <a:xfrm rot="21254162">
            <a:off x="385470" y="1073482"/>
            <a:ext cx="960519" cy="25391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Helvetica" panose="020B0604020202020204" pitchFamily="34" charset="0"/>
              </a:rPr>
              <a:t>Netcoreconf</a:t>
            </a:r>
            <a:endParaRPr kumimoji="0" lang="es-E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A8AA0FD-B85C-1D90-02DE-B533BE30F61C}"/>
              </a:ext>
            </a:extLst>
          </p:cNvPr>
          <p:cNvSpPr txBox="1"/>
          <p:nvPr userDrawn="1"/>
        </p:nvSpPr>
        <p:spPr>
          <a:xfrm>
            <a:off x="4276725" y="125227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rgbClr val="561B64"/>
                </a:solidFill>
              </a:rPr>
              <a:t>SPONSORS</a:t>
            </a:r>
          </a:p>
        </p:txBody>
      </p:sp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860B41C9-B72E-B517-4D64-FDAFB884431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776" y="1221760"/>
            <a:ext cx="8593297" cy="235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98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/ RRSS 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AA4BF364-DCEC-9AA0-440D-F50DC57A6E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6A6E66A-5FE1-4568-7B70-8156BA524A61}"/>
              </a:ext>
            </a:extLst>
          </p:cNvPr>
          <p:cNvSpPr txBox="1"/>
          <p:nvPr userDrawn="1"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Thanks</a:t>
            </a:r>
          </a:p>
        </p:txBody>
      </p:sp>
      <p:pic>
        <p:nvPicPr>
          <p:cNvPr id="2050" name="Picture 2" descr="Instagram Logo | PNG All">
            <a:extLst>
              <a:ext uri="{FF2B5EF4-FFF2-40B4-BE49-F238E27FC236}">
                <a16:creationId xmlns:a16="http://schemas.microsoft.com/office/drawing/2014/main" id="{1032961E-3EDC-238E-1284-0969B871587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608" y="2330251"/>
            <a:ext cx="338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Picture 4" descr="X Logo, symbol, meaning, history, PNG, brand">
            <a:extLst>
              <a:ext uri="{FF2B5EF4-FFF2-40B4-BE49-F238E27FC236}">
                <a16:creationId xmlns:a16="http://schemas.microsoft.com/office/drawing/2014/main" id="{A79B011A-032A-5469-E4AC-DEED4930DA4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9" r="19410"/>
          <a:stretch/>
        </p:blipFill>
        <p:spPr bwMode="auto">
          <a:xfrm>
            <a:off x="8217304" y="1872134"/>
            <a:ext cx="288000" cy="261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08D18C07-C645-DF51-EC44-86A35C0972E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1" t="7084" r="12762" b="13810"/>
          <a:stretch/>
        </p:blipFill>
        <p:spPr bwMode="auto">
          <a:xfrm>
            <a:off x="8176366" y="1315173"/>
            <a:ext cx="369876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F3473B4-DCBB-BF73-8939-443C32DC4BDC}"/>
              </a:ext>
            </a:extLst>
          </p:cNvPr>
          <p:cNvSpPr txBox="1"/>
          <p:nvPr userDrawn="1"/>
        </p:nvSpPr>
        <p:spPr>
          <a:xfrm>
            <a:off x="8782050" y="2317545"/>
            <a:ext cx="1520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@netcoreconf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E75C2EF-F66A-CBD9-527C-260A8A5A32FB}"/>
              </a:ext>
            </a:extLst>
          </p:cNvPr>
          <p:cNvSpPr txBox="1"/>
          <p:nvPr userDrawn="1"/>
        </p:nvSpPr>
        <p:spPr>
          <a:xfrm>
            <a:off x="8782050" y="1318547"/>
            <a:ext cx="1403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/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netcoreconf</a:t>
            </a:r>
            <a:endParaRPr lang="es-E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73B4554-7C8E-735D-3BFF-DC56A3C1AAF9}"/>
              </a:ext>
            </a:extLst>
          </p:cNvPr>
          <p:cNvSpPr txBox="1"/>
          <p:nvPr userDrawn="1"/>
        </p:nvSpPr>
        <p:spPr>
          <a:xfrm>
            <a:off x="8767332" y="1818046"/>
            <a:ext cx="1520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@netcoreconf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518C0547-1663-4077-4144-69EB5C69220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891463" y="3009900"/>
            <a:ext cx="2898124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70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6261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70" r:id="rId3"/>
    <p:sldLayoutId id="2147483660" r:id="rId4"/>
    <p:sldLayoutId id="2147483672" r:id="rId5"/>
    <p:sldLayoutId id="2147483673" r:id="rId6"/>
    <p:sldLayoutId id="2147483671" r:id="rId7"/>
    <p:sldLayoutId id="2147483668" r:id="rId8"/>
    <p:sldLayoutId id="214748367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F8ABEC-DBD9-19AB-4D19-616AB951A6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Evaluación y Logging en Aplicaciones de 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5CFA098-7477-0B5A-8463-8251E1A64C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ES" dirty="0"/>
              <a:t>Mejores Prácticas y Herramientas</a:t>
            </a:r>
          </a:p>
        </p:txBody>
      </p:sp>
    </p:spTree>
    <p:extLst>
      <p:ext uri="{BB962C8B-B14F-4D97-AF65-F5344CB8AC3E}">
        <p14:creationId xmlns:p14="http://schemas.microsoft.com/office/powerpoint/2010/main" val="3621729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177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5667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399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4FA9A97-5E79-7595-76C4-1A3118754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7292" y="1668653"/>
            <a:ext cx="6917417" cy="394131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5EA43A8-EAD2-5C3B-AAD4-018AF7B6E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us</a:t>
            </a:r>
          </a:p>
        </p:txBody>
      </p:sp>
    </p:spTree>
    <p:extLst>
      <p:ext uri="{BB962C8B-B14F-4D97-AF65-F5344CB8AC3E}">
        <p14:creationId xmlns:p14="http://schemas.microsoft.com/office/powerpoint/2010/main" val="1861390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9BC10-5060-0F1D-0CBE-6E9BAD2E3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9D34014-81D7-2E4B-7BB0-1C34F877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Monitoring</a:t>
            </a:r>
            <a:r>
              <a:rPr lang="es-ES" dirty="0"/>
              <a:t> Azure OpenAI – OOB </a:t>
            </a:r>
            <a:r>
              <a:rPr lang="es-ES" dirty="0" err="1"/>
              <a:t>Options</a:t>
            </a:r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18921D6-331F-8230-27A0-B0EF687A77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73697"/>
            <a:ext cx="7772400" cy="414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61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57293-C909-B63B-4628-6A9747B5C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3151816-854F-289C-1C8E-137C4D1F4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Monitoring</a:t>
            </a:r>
            <a:r>
              <a:rPr lang="es-ES" dirty="0"/>
              <a:t> Azure OpenAI – OOB </a:t>
            </a:r>
            <a:r>
              <a:rPr lang="es-ES" dirty="0" err="1"/>
              <a:t>Options</a:t>
            </a:r>
            <a:endParaRPr lang="es-E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1CEA51-717F-A798-5C02-4F4934CC8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91401"/>
            <a:ext cx="7772400" cy="414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74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6EB1B-4287-13CF-8FBD-C65E9CDDA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8612487-0673-FEE9-D1DB-8E900DC0F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Monitoring</a:t>
            </a:r>
            <a:r>
              <a:rPr lang="es-ES" dirty="0"/>
              <a:t> Azure OpenAI – OOB </a:t>
            </a:r>
            <a:r>
              <a:rPr lang="es-ES" dirty="0" err="1"/>
              <a:t>Options</a:t>
            </a:r>
            <a:endParaRPr lang="es-E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3A5E23-0501-0C9E-0162-6EB7524E2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46849"/>
            <a:ext cx="7772400" cy="414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636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3A54FE1-ED4F-611F-F2E0-460B826C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Monitoring</a:t>
            </a:r>
            <a:r>
              <a:rPr lang="es-ES" dirty="0"/>
              <a:t> Azure OpenAI – OOB </a:t>
            </a:r>
            <a:r>
              <a:rPr lang="es-ES" dirty="0" err="1"/>
              <a:t>Options</a:t>
            </a:r>
            <a:endParaRPr lang="es-E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8927AD-4945-37E3-F29D-02E4F453E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19417"/>
            <a:ext cx="7772400" cy="414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1878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212CF-E806-BF2E-5C9B-635ACCB2D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CE8E561-6D34-BCF2-C0E9-AC1985389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Monitoring</a:t>
            </a:r>
            <a:r>
              <a:rPr lang="es-ES" dirty="0"/>
              <a:t> Azure OpenAI – OOB </a:t>
            </a:r>
            <a:r>
              <a:rPr lang="es-ES" dirty="0" err="1"/>
              <a:t>Options</a:t>
            </a:r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777AC3-A55A-A19D-5B73-D4E35BFD4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036" y="1204362"/>
            <a:ext cx="6777928" cy="49509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AB66CD-21DF-C12C-31BB-E5EC2D4EC060}"/>
              </a:ext>
            </a:extLst>
          </p:cNvPr>
          <p:cNvSpPr txBox="1"/>
          <p:nvPr/>
        </p:nvSpPr>
        <p:spPr>
          <a:xfrm>
            <a:off x="0" y="6182791"/>
            <a:ext cx="1219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50" dirty="0"/>
              <a:t>https://</a:t>
            </a:r>
            <a:r>
              <a:rPr lang="en-GB" sz="1050" dirty="0" err="1"/>
              <a:t>learn.microsoft.com</a:t>
            </a:r>
            <a:r>
              <a:rPr lang="en-GB" sz="1050" dirty="0"/>
              <a:t>/</a:t>
            </a:r>
            <a:r>
              <a:rPr lang="en-GB" sz="1050" dirty="0" err="1"/>
              <a:t>en</a:t>
            </a:r>
            <a:r>
              <a:rPr lang="en-GB" sz="1050" dirty="0"/>
              <a:t>-us/azure/ai-services/</a:t>
            </a:r>
            <a:r>
              <a:rPr lang="en-GB" sz="1050" dirty="0" err="1"/>
              <a:t>openai</a:t>
            </a:r>
            <a:r>
              <a:rPr lang="en-GB" sz="1050" dirty="0"/>
              <a:t>/monitor-</a:t>
            </a:r>
            <a:r>
              <a:rPr lang="en-GB" sz="1050" dirty="0" err="1"/>
              <a:t>openai</a:t>
            </a:r>
            <a:r>
              <a:rPr lang="en-GB" sz="1050" dirty="0"/>
              <a:t>-reference</a:t>
            </a:r>
          </a:p>
        </p:txBody>
      </p:sp>
    </p:spTree>
    <p:extLst>
      <p:ext uri="{BB962C8B-B14F-4D97-AF65-F5344CB8AC3E}">
        <p14:creationId xmlns:p14="http://schemas.microsoft.com/office/powerpoint/2010/main" val="42373725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3C3851-C2A5-CC0F-ACDE-8C20D5FEB268}"/>
              </a:ext>
            </a:extLst>
          </p:cNvPr>
          <p:cNvSpPr txBox="1"/>
          <p:nvPr/>
        </p:nvSpPr>
        <p:spPr>
          <a:xfrm>
            <a:off x="3048000" y="2656841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 err="1"/>
              <a:t>SemanticKernel</a:t>
            </a:r>
            <a:r>
              <a:rPr lang="en-GB" dirty="0"/>
              <a:t> Telemetry demo</a:t>
            </a:r>
          </a:p>
          <a:p>
            <a:endParaRPr lang="en-GB" dirty="0"/>
          </a:p>
          <a:p>
            <a:r>
              <a:rPr lang="en-GB" dirty="0"/>
              <a:t>https://</a:t>
            </a:r>
            <a:r>
              <a:rPr lang="en-GB" dirty="0" err="1"/>
              <a:t>learn.microsoft.com</a:t>
            </a:r>
            <a:r>
              <a:rPr lang="en-GB" dirty="0"/>
              <a:t>/</a:t>
            </a:r>
            <a:r>
              <a:rPr lang="en-GB" dirty="0" err="1"/>
              <a:t>en</a:t>
            </a:r>
            <a:r>
              <a:rPr lang="en-GB" dirty="0"/>
              <a:t>-us/semantic-kernel/concepts/enterprise-readiness/observability/</a:t>
            </a:r>
            <a:r>
              <a:rPr lang="en-GB" dirty="0" err="1"/>
              <a:t>telemetry-with-app-insights?tabs</a:t>
            </a:r>
            <a:r>
              <a:rPr lang="en-GB" dirty="0"/>
              <a:t>=</a:t>
            </a:r>
            <a:r>
              <a:rPr lang="en-GB" dirty="0" err="1"/>
              <a:t>Powershell&amp;pivots</a:t>
            </a:r>
            <a:r>
              <a:rPr lang="en-GB" dirty="0"/>
              <a:t>=programming-language-</a:t>
            </a:r>
            <a:r>
              <a:rPr lang="en-GB" dirty="0" err="1"/>
              <a:t>csharp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2497122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3048dc87-43f0-4100-9acb-ae1971c79395}" enabled="0" method="" siteId="{3048dc87-43f0-4100-9acb-ae1971c79395}" removed="1"/>
  <clbl:label id="{c200e14e-3853-4e4d-b591-afc5a733c4b0}" enabled="1" method="Privileged" siteId="{c8e8bdb6-8e7c-41d5-bc41-37fff3c33b75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90</Words>
  <Application>Microsoft Macintosh PowerPoint</Application>
  <PresentationFormat>Widescreen</PresentationFormat>
  <Paragraphs>12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Calibri</vt:lpstr>
      <vt:lpstr>Calibri Light</vt:lpstr>
      <vt:lpstr>Helvetica</vt:lpstr>
      <vt:lpstr>Segoe UI</vt:lpstr>
      <vt:lpstr>Trebuchet MS</vt:lpstr>
      <vt:lpstr>Tema de Office</vt:lpstr>
      <vt:lpstr>Evaluación y Logging en Aplicaciones de IA</vt:lpstr>
      <vt:lpstr>PowerPoint Presentation</vt:lpstr>
      <vt:lpstr>About us</vt:lpstr>
      <vt:lpstr>Monitoring Azure OpenAI – OOB Options</vt:lpstr>
      <vt:lpstr>Monitoring Azure OpenAI – OOB Options</vt:lpstr>
      <vt:lpstr>Monitoring Azure OpenAI – OOB Options</vt:lpstr>
      <vt:lpstr>Monitoring Azure OpenAI – OOB Options</vt:lpstr>
      <vt:lpstr>Monitoring Azure OpenAI – OOB Options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Sánchez</dc:creator>
  <cp:lastModifiedBy>Luis Mañez</cp:lastModifiedBy>
  <cp:revision>31</cp:revision>
  <dcterms:created xsi:type="dcterms:W3CDTF">2018-11-16T16:29:33Z</dcterms:created>
  <dcterms:modified xsi:type="dcterms:W3CDTF">2024-11-09T20:27:04Z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e575051-ae9c-4f9b-beed-77532f7cfdad_Enabled">
    <vt:lpwstr>true</vt:lpwstr>
  </property>
  <property fmtid="{D5CDD505-2E9C-101B-9397-08002B2CF9AE}" pid="3" name="MSIP_Label_3e575051-ae9c-4f9b-beed-77532f7cfdad_SetDate">
    <vt:lpwstr>2024-11-09T15:25:14Z</vt:lpwstr>
  </property>
  <property fmtid="{D5CDD505-2E9C-101B-9397-08002B2CF9AE}" pid="4" name="MSIP_Label_3e575051-ae9c-4f9b-beed-77532f7cfdad_Method">
    <vt:lpwstr>Privileged</vt:lpwstr>
  </property>
  <property fmtid="{D5CDD505-2E9C-101B-9397-08002B2CF9AE}" pid="5" name="MSIP_Label_3e575051-ae9c-4f9b-beed-77532f7cfdad_Name">
    <vt:lpwstr>PERSONAL USE</vt:lpwstr>
  </property>
  <property fmtid="{D5CDD505-2E9C-101B-9397-08002B2CF9AE}" pid="6" name="MSIP_Label_3e575051-ae9c-4f9b-beed-77532f7cfdad_SiteId">
    <vt:lpwstr>ba4bb771-3da5-4ca3-ae29-bcf2d5763624</vt:lpwstr>
  </property>
  <property fmtid="{D5CDD505-2E9C-101B-9397-08002B2CF9AE}" pid="7" name="MSIP_Label_3e575051-ae9c-4f9b-beed-77532f7cfdad_ActionId">
    <vt:lpwstr>9ec2aaff-a73c-42de-bcc4-d89704aacc83</vt:lpwstr>
  </property>
  <property fmtid="{D5CDD505-2E9C-101B-9397-08002B2CF9AE}" pid="8" name="MSIP_Label_3e575051-ae9c-4f9b-beed-77532f7cfdad_ContentBits">
    <vt:lpwstr>0</vt:lpwstr>
  </property>
</Properties>
</file>